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8"/>
  </p:notesMasterIdLst>
  <p:sldIdLst>
    <p:sldId id="299" r:id="rId2"/>
    <p:sldId id="301" r:id="rId3"/>
    <p:sldId id="302" r:id="rId4"/>
    <p:sldId id="308" r:id="rId5"/>
    <p:sldId id="278" r:id="rId6"/>
    <p:sldId id="281" r:id="rId7"/>
    <p:sldId id="286" r:id="rId8"/>
    <p:sldId id="287" r:id="rId9"/>
    <p:sldId id="305" r:id="rId10"/>
    <p:sldId id="290" r:id="rId11"/>
    <p:sldId id="293" r:id="rId12"/>
    <p:sldId id="296" r:id="rId13"/>
    <p:sldId id="297" r:id="rId14"/>
    <p:sldId id="276" r:id="rId15"/>
    <p:sldId id="309" r:id="rId16"/>
    <p:sldId id="310" r:id="rId17"/>
    <p:sldId id="311"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27" r:id="rId34"/>
    <p:sldId id="328" r:id="rId35"/>
    <p:sldId id="329" r:id="rId36"/>
    <p:sldId id="330" r:id="rId37"/>
    <p:sldId id="331" r:id="rId38"/>
    <p:sldId id="332" r:id="rId39"/>
    <p:sldId id="333" r:id="rId40"/>
    <p:sldId id="334" r:id="rId41"/>
    <p:sldId id="335" r:id="rId42"/>
    <p:sldId id="336" r:id="rId43"/>
    <p:sldId id="337" r:id="rId44"/>
    <p:sldId id="338" r:id="rId45"/>
    <p:sldId id="339" r:id="rId46"/>
    <p:sldId id="340" r:id="rId47"/>
    <p:sldId id="341" r:id="rId48"/>
    <p:sldId id="342" r:id="rId49"/>
    <p:sldId id="343" r:id="rId50"/>
    <p:sldId id="344" r:id="rId51"/>
    <p:sldId id="345" r:id="rId52"/>
    <p:sldId id="346" r:id="rId53"/>
    <p:sldId id="347" r:id="rId54"/>
    <p:sldId id="348" r:id="rId55"/>
    <p:sldId id="349" r:id="rId56"/>
    <p:sldId id="350" r:id="rId57"/>
    <p:sldId id="351" r:id="rId58"/>
    <p:sldId id="352" r:id="rId59"/>
    <p:sldId id="353" r:id="rId60"/>
    <p:sldId id="354" r:id="rId61"/>
    <p:sldId id="355" r:id="rId62"/>
    <p:sldId id="356" r:id="rId63"/>
    <p:sldId id="357" r:id="rId64"/>
    <p:sldId id="358" r:id="rId65"/>
    <p:sldId id="359" r:id="rId66"/>
    <p:sldId id="360" r:id="rId67"/>
    <p:sldId id="361" r:id="rId68"/>
    <p:sldId id="362" r:id="rId69"/>
    <p:sldId id="363" r:id="rId70"/>
    <p:sldId id="364" r:id="rId71"/>
    <p:sldId id="365" r:id="rId72"/>
    <p:sldId id="366" r:id="rId73"/>
    <p:sldId id="367" r:id="rId74"/>
    <p:sldId id="368" r:id="rId75"/>
    <p:sldId id="369" r:id="rId76"/>
    <p:sldId id="370" r:id="rId77"/>
    <p:sldId id="371" r:id="rId78"/>
    <p:sldId id="372" r:id="rId79"/>
    <p:sldId id="373" r:id="rId80"/>
    <p:sldId id="374" r:id="rId81"/>
    <p:sldId id="375" r:id="rId82"/>
    <p:sldId id="376" r:id="rId83"/>
    <p:sldId id="377" r:id="rId84"/>
    <p:sldId id="378" r:id="rId85"/>
    <p:sldId id="379" r:id="rId86"/>
    <p:sldId id="380" r:id="rId87"/>
    <p:sldId id="381" r:id="rId88"/>
    <p:sldId id="382" r:id="rId89"/>
    <p:sldId id="383" r:id="rId90"/>
    <p:sldId id="384" r:id="rId91"/>
    <p:sldId id="385" r:id="rId92"/>
    <p:sldId id="386" r:id="rId93"/>
    <p:sldId id="387" r:id="rId94"/>
    <p:sldId id="388" r:id="rId95"/>
    <p:sldId id="389" r:id="rId96"/>
    <p:sldId id="390" r:id="rId97"/>
    <p:sldId id="391" r:id="rId98"/>
    <p:sldId id="392" r:id="rId99"/>
    <p:sldId id="393" r:id="rId100"/>
    <p:sldId id="394" r:id="rId101"/>
    <p:sldId id="395" r:id="rId102"/>
    <p:sldId id="396" r:id="rId103"/>
    <p:sldId id="397" r:id="rId104"/>
    <p:sldId id="398" r:id="rId105"/>
    <p:sldId id="399" r:id="rId106"/>
    <p:sldId id="400" r:id="rId107"/>
    <p:sldId id="401" r:id="rId108"/>
    <p:sldId id="402" r:id="rId109"/>
    <p:sldId id="403" r:id="rId110"/>
    <p:sldId id="404" r:id="rId111"/>
    <p:sldId id="405" r:id="rId112"/>
    <p:sldId id="406" r:id="rId113"/>
    <p:sldId id="407" r:id="rId114"/>
    <p:sldId id="408" r:id="rId115"/>
    <p:sldId id="409" r:id="rId116"/>
    <p:sldId id="410" r:id="rId117"/>
    <p:sldId id="411" r:id="rId118"/>
    <p:sldId id="412" r:id="rId119"/>
    <p:sldId id="413" r:id="rId120"/>
    <p:sldId id="414" r:id="rId121"/>
    <p:sldId id="415" r:id="rId122"/>
    <p:sldId id="416" r:id="rId123"/>
    <p:sldId id="417" r:id="rId124"/>
    <p:sldId id="418" r:id="rId125"/>
    <p:sldId id="419" r:id="rId126"/>
    <p:sldId id="420" r:id="rId127"/>
    <p:sldId id="421" r:id="rId128"/>
    <p:sldId id="422" r:id="rId129"/>
    <p:sldId id="423" r:id="rId130"/>
    <p:sldId id="424" r:id="rId131"/>
    <p:sldId id="425" r:id="rId132"/>
    <p:sldId id="426" r:id="rId133"/>
    <p:sldId id="427" r:id="rId134"/>
    <p:sldId id="428" r:id="rId135"/>
    <p:sldId id="429" r:id="rId136"/>
    <p:sldId id="430" r:id="rId1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7272"/>
    <a:srgbClr val="2A0684"/>
    <a:srgbClr val="C0C0C0"/>
    <a:srgbClr val="84A1E8"/>
    <a:srgbClr val="F3C4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autoAdjust="0"/>
  </p:normalViewPr>
  <p:slideViewPr>
    <p:cSldViewPr>
      <p:cViewPr varScale="1">
        <p:scale>
          <a:sx n="101" d="100"/>
          <a:sy n="101" d="100"/>
        </p:scale>
        <p:origin x="3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704CC6-F0BA-4B61-A86F-FCD98CE2857F}" type="datetimeFigureOut">
              <a:rPr lang="vi-VN" smtClean="0"/>
              <a:t>04/05/2017</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FB552C-9103-4F7A-A23E-3A8CEBA98E5A}" type="slidenum">
              <a:rPr lang="vi-VN" smtClean="0"/>
              <a:t>‹#›</a:t>
            </a:fld>
            <a:endParaRPr lang="vi-VN"/>
          </a:p>
        </p:txBody>
      </p:sp>
    </p:spTree>
    <p:extLst>
      <p:ext uri="{BB962C8B-B14F-4D97-AF65-F5344CB8AC3E}">
        <p14:creationId xmlns:p14="http://schemas.microsoft.com/office/powerpoint/2010/main" val="646718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FB552C-9103-4F7A-A23E-3A8CEBA98E5A}" type="slidenum">
              <a:rPr lang="vi-VN" smtClean="0"/>
              <a:t>1</a:t>
            </a:fld>
            <a:endParaRPr lang="vi-VN"/>
          </a:p>
        </p:txBody>
      </p:sp>
    </p:spTree>
    <p:extLst>
      <p:ext uri="{BB962C8B-B14F-4D97-AF65-F5344CB8AC3E}">
        <p14:creationId xmlns:p14="http://schemas.microsoft.com/office/powerpoint/2010/main" val="2732724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FB552C-9103-4F7A-A23E-3A8CEBA98E5A}" type="slidenum">
              <a:rPr lang="vi-VN" smtClean="0"/>
              <a:t>2</a:t>
            </a:fld>
            <a:endParaRPr lang="vi-VN"/>
          </a:p>
        </p:txBody>
      </p:sp>
    </p:spTree>
    <p:extLst>
      <p:ext uri="{BB962C8B-B14F-4D97-AF65-F5344CB8AC3E}">
        <p14:creationId xmlns:p14="http://schemas.microsoft.com/office/powerpoint/2010/main" val="2732724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FB552C-9103-4F7A-A23E-3A8CEBA98E5A}" type="slidenum">
              <a:rPr lang="vi-VN" smtClean="0"/>
              <a:t>15</a:t>
            </a:fld>
            <a:endParaRPr lang="vi-VN"/>
          </a:p>
        </p:txBody>
      </p:sp>
    </p:spTree>
    <p:extLst>
      <p:ext uri="{BB962C8B-B14F-4D97-AF65-F5344CB8AC3E}">
        <p14:creationId xmlns:p14="http://schemas.microsoft.com/office/powerpoint/2010/main" val="3075194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FB552C-9103-4F7A-A23E-3A8CEBA98E5A}" type="slidenum">
              <a:rPr lang="vi-VN" smtClean="0"/>
              <a:t>17</a:t>
            </a:fld>
            <a:endParaRPr lang="vi-VN"/>
          </a:p>
        </p:txBody>
      </p:sp>
    </p:spTree>
    <p:extLst>
      <p:ext uri="{BB962C8B-B14F-4D97-AF65-F5344CB8AC3E}">
        <p14:creationId xmlns:p14="http://schemas.microsoft.com/office/powerpoint/2010/main" val="1179696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FB552C-9103-4F7A-A23E-3A8CEBA98E5A}" type="slidenum">
              <a:rPr lang="vi-VN" smtClean="0"/>
              <a:t>34</a:t>
            </a:fld>
            <a:endParaRPr lang="vi-VN"/>
          </a:p>
        </p:txBody>
      </p:sp>
    </p:spTree>
    <p:extLst>
      <p:ext uri="{BB962C8B-B14F-4D97-AF65-F5344CB8AC3E}">
        <p14:creationId xmlns:p14="http://schemas.microsoft.com/office/powerpoint/2010/main" val="3847218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FB552C-9103-4F7A-A23E-3A8CEBA98E5A}" type="slidenum">
              <a:rPr lang="vi-VN" smtClean="0"/>
              <a:t>67</a:t>
            </a:fld>
            <a:endParaRPr lang="vi-VN"/>
          </a:p>
        </p:txBody>
      </p:sp>
    </p:spTree>
    <p:extLst>
      <p:ext uri="{BB962C8B-B14F-4D97-AF65-F5344CB8AC3E}">
        <p14:creationId xmlns:p14="http://schemas.microsoft.com/office/powerpoint/2010/main" val="1339807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FB552C-9103-4F7A-A23E-3A8CEBA98E5A}" type="slidenum">
              <a:rPr lang="vi-VN" smtClean="0"/>
              <a:t>80</a:t>
            </a:fld>
            <a:endParaRPr lang="vi-VN"/>
          </a:p>
        </p:txBody>
      </p:sp>
    </p:spTree>
    <p:extLst>
      <p:ext uri="{BB962C8B-B14F-4D97-AF65-F5344CB8AC3E}">
        <p14:creationId xmlns:p14="http://schemas.microsoft.com/office/powerpoint/2010/main" val="3685459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FB552C-9103-4F7A-A23E-3A8CEBA98E5A}" type="slidenum">
              <a:rPr lang="vi-VN" smtClean="0"/>
              <a:t>100</a:t>
            </a:fld>
            <a:endParaRPr lang="vi-VN"/>
          </a:p>
        </p:txBody>
      </p:sp>
    </p:spTree>
    <p:extLst>
      <p:ext uri="{BB962C8B-B14F-4D97-AF65-F5344CB8AC3E}">
        <p14:creationId xmlns:p14="http://schemas.microsoft.com/office/powerpoint/2010/main" val="1960296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FB552C-9103-4F7A-A23E-3A8CEBA98E5A}" type="slidenum">
              <a:rPr lang="vi-VN" smtClean="0"/>
              <a:t>122</a:t>
            </a:fld>
            <a:endParaRPr lang="vi-VN"/>
          </a:p>
        </p:txBody>
      </p:sp>
    </p:spTree>
    <p:extLst>
      <p:ext uri="{BB962C8B-B14F-4D97-AF65-F5344CB8AC3E}">
        <p14:creationId xmlns:p14="http://schemas.microsoft.com/office/powerpoint/2010/main" val="30724642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image" Target="../media/image1.png"/><Relationship Id="rId5" Type="http://schemas.openxmlformats.org/officeDocument/2006/relationships/oleObject" Target="../embeddings/oleObject3.bin"/><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9" name="Rectangle 17"/>
          <p:cNvSpPr>
            <a:spLocks noChangeArrowheads="1"/>
          </p:cNvSpPr>
          <p:nvPr/>
        </p:nvSpPr>
        <p:spPr bwMode="ltGray">
          <a:xfrm>
            <a:off x="-1588" y="5157788"/>
            <a:ext cx="9145588" cy="1708150"/>
          </a:xfrm>
          <a:prstGeom prst="rect">
            <a:avLst/>
          </a:prstGeom>
          <a:solidFill>
            <a:schemeClr val="bg2"/>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vi-VN"/>
          </a:p>
        </p:txBody>
      </p:sp>
      <p:sp>
        <p:nvSpPr>
          <p:cNvPr id="3090" name="Rectangle 18"/>
          <p:cNvSpPr>
            <a:spLocks noChangeArrowheads="1"/>
          </p:cNvSpPr>
          <p:nvPr/>
        </p:nvSpPr>
        <p:spPr bwMode="white">
          <a:xfrm>
            <a:off x="0" y="0"/>
            <a:ext cx="9144000" cy="4935538"/>
          </a:xfrm>
          <a:prstGeom prst="rect">
            <a:avLst/>
          </a:prstGeom>
          <a:solidFill>
            <a:schemeClr val="tx1"/>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vi-VN"/>
          </a:p>
        </p:txBody>
      </p:sp>
      <p:sp>
        <p:nvSpPr>
          <p:cNvPr id="3091" name="Rectangle 19"/>
          <p:cNvSpPr>
            <a:spLocks noChangeArrowheads="1"/>
          </p:cNvSpPr>
          <p:nvPr/>
        </p:nvSpPr>
        <p:spPr bwMode="ltGray">
          <a:xfrm>
            <a:off x="1270000" y="4933950"/>
            <a:ext cx="7874000" cy="223838"/>
          </a:xfrm>
          <a:prstGeom prst="rect">
            <a:avLst/>
          </a:prstGeom>
          <a:solidFill>
            <a:schemeClr val="hlink"/>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vi-VN"/>
          </a:p>
        </p:txBody>
      </p:sp>
      <p:sp>
        <p:nvSpPr>
          <p:cNvPr id="3075" name="Rectangle 3"/>
          <p:cNvSpPr>
            <a:spLocks noGrp="1" noChangeArrowheads="1"/>
          </p:cNvSpPr>
          <p:nvPr>
            <p:ph type="subTitle" idx="1"/>
          </p:nvPr>
        </p:nvSpPr>
        <p:spPr bwMode="black">
          <a:xfrm>
            <a:off x="1752600" y="3733800"/>
            <a:ext cx="6019800" cy="381000"/>
          </a:xfrm>
        </p:spPr>
        <p:txBody>
          <a:bodyPr/>
          <a:lstStyle>
            <a:lvl1pPr marL="0" indent="0" algn="ctr">
              <a:buFont typeface="Wingdings" pitchFamily="2" charset="2"/>
              <a:buNone/>
              <a:defRPr sz="2000">
                <a:solidFill>
                  <a:srgbClr val="84A1E8"/>
                </a:solidFill>
              </a:defRPr>
            </a:lvl1pPr>
          </a:lstStyle>
          <a:p>
            <a:pPr lvl="0"/>
            <a:r>
              <a:rPr lang="en-US" noProof="0"/>
              <a:t>Click to edit Master subtitle style</a:t>
            </a:r>
          </a:p>
        </p:txBody>
      </p:sp>
      <p:sp>
        <p:nvSpPr>
          <p:cNvPr id="3092" name="Rectangle 20"/>
          <p:cNvSpPr>
            <a:spLocks noChangeArrowheads="1"/>
          </p:cNvSpPr>
          <p:nvPr/>
        </p:nvSpPr>
        <p:spPr bwMode="gray">
          <a:xfrm>
            <a:off x="-9525" y="4935538"/>
            <a:ext cx="1282700" cy="222250"/>
          </a:xfrm>
          <a:prstGeom prst="rect">
            <a:avLst/>
          </a:prstGeom>
          <a:solidFill>
            <a:schemeClr val="accent1"/>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vi-VN"/>
          </a:p>
        </p:txBody>
      </p:sp>
      <p:graphicFrame>
        <p:nvGraphicFramePr>
          <p:cNvPr id="3093" name="Object 21"/>
          <p:cNvGraphicFramePr>
            <a:graphicFrameLocks noChangeAspect="1"/>
          </p:cNvGraphicFramePr>
          <p:nvPr/>
        </p:nvGraphicFramePr>
        <p:xfrm>
          <a:off x="1279525" y="5054600"/>
          <a:ext cx="2351088" cy="609600"/>
        </p:xfrm>
        <a:graphic>
          <a:graphicData uri="http://schemas.openxmlformats.org/presentationml/2006/ole">
            <mc:AlternateContent xmlns:mc="http://schemas.openxmlformats.org/markup-compatibility/2006">
              <mc:Choice xmlns:v="urn:schemas-microsoft-com:vml" Requires="v">
                <p:oleObj spid="_x0000_s9402" name="Image" r:id="rId3" imgW="2539683" imgH="609524" progId="Photoshop.Image.6">
                  <p:embed/>
                </p:oleObj>
              </mc:Choice>
              <mc:Fallback>
                <p:oleObj name="Image" r:id="rId3" imgW="2539683" imgH="609524" progId="Photoshop.Image.6">
                  <p:embed/>
                  <p:pic>
                    <p:nvPicPr>
                      <p:cNvPr id="0" name="Object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9525" y="5054600"/>
                        <a:ext cx="2351088" cy="609600"/>
                      </a:xfrm>
                      <a:prstGeom prst="rect">
                        <a:avLst/>
                      </a:prstGeom>
                      <a:noFill/>
                      <a:ln>
                        <a:noFill/>
                      </a:ln>
                      <a:effectLst/>
                      <a:extLst>
                        <a:ext uri="{909E8E84-426E-40DD-AFC4-6F175D3DCCD1}">
                          <a14:hiddenFill xmlns:a14="http://schemas.microsoft.com/office/drawing/2010/main">
                            <a:gradFill rotWithShape="1">
                              <a:gsLst>
                                <a:gs pos="0">
                                  <a:schemeClr val="accent1">
                                    <a:gamma/>
                                    <a:tint val="72941"/>
                                    <a:invGamma/>
                                    <a:alpha val="39999"/>
                                  </a:schemeClr>
                                </a:gs>
                                <a:gs pos="100000">
                                  <a:schemeClr val="accent1"/>
                                </a:gs>
                              </a:gsLst>
                              <a:lin ang="5400000" scaled="1"/>
                            </a:gradFill>
                          </a14:hiddenFill>
                        </a:ex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94" name="Object 22"/>
          <p:cNvGraphicFramePr>
            <a:graphicFrameLocks noChangeAspect="1"/>
          </p:cNvGraphicFramePr>
          <p:nvPr/>
        </p:nvGraphicFramePr>
        <p:xfrm>
          <a:off x="0" y="3500438"/>
          <a:ext cx="1266825" cy="1430337"/>
        </p:xfrm>
        <a:graphic>
          <a:graphicData uri="http://schemas.openxmlformats.org/presentationml/2006/ole">
            <mc:AlternateContent xmlns:mc="http://schemas.openxmlformats.org/markup-compatibility/2006">
              <mc:Choice xmlns:v="urn:schemas-microsoft-com:vml" Requires="v">
                <p:oleObj spid="_x0000_s9403" name="Image" r:id="rId5" imgW="2539683" imgH="2539683" progId="Photoshop.Image.6">
                  <p:embed/>
                </p:oleObj>
              </mc:Choice>
              <mc:Fallback>
                <p:oleObj name="Image" r:id="rId5" imgW="2539683" imgH="2539683" progId="Photoshop.Image.6">
                  <p:embed/>
                  <p:pic>
                    <p:nvPicPr>
                      <p:cNvPr id="0" name="Object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500438"/>
                        <a:ext cx="1266825" cy="1430337"/>
                      </a:xfrm>
                      <a:prstGeom prst="rect">
                        <a:avLst/>
                      </a:prstGeom>
                      <a:noFill/>
                      <a:ln>
                        <a:noFill/>
                      </a:ln>
                      <a:effectLst/>
                      <a:extLst>
                        <a:ext uri="{909E8E84-426E-40DD-AFC4-6F175D3DCCD1}">
                          <a14:hiddenFill xmlns:a14="http://schemas.microsoft.com/office/drawing/2010/main">
                            <a:gradFill rotWithShape="1">
                              <a:gsLst>
                                <a:gs pos="0">
                                  <a:schemeClr val="accent1">
                                    <a:gamma/>
                                    <a:tint val="72941"/>
                                    <a:invGamma/>
                                    <a:alpha val="39999"/>
                                  </a:schemeClr>
                                </a:gs>
                                <a:gs pos="100000">
                                  <a:schemeClr val="accent1"/>
                                </a:gs>
                              </a:gsLst>
                              <a:lin ang="5400000" scaled="1"/>
                            </a:gradFill>
                          </a14:hiddenFill>
                        </a:ex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95" name="Rectangle 23"/>
          <p:cNvSpPr>
            <a:spLocks noChangeArrowheads="1"/>
          </p:cNvSpPr>
          <p:nvPr/>
        </p:nvSpPr>
        <p:spPr bwMode="invGray">
          <a:xfrm>
            <a:off x="1266825" y="1125538"/>
            <a:ext cx="2368550" cy="4535487"/>
          </a:xfrm>
          <a:prstGeom prst="rect">
            <a:avLst/>
          </a:prstGeom>
          <a:noFill/>
          <a:ln w="0" algn="ctr">
            <a:solidFill>
              <a:schemeClr val="accent1"/>
            </a:solidFill>
            <a:miter lim="800000"/>
            <a:headEnd/>
            <a:tailEnd/>
          </a:ln>
          <a:effectLst/>
          <a:extLst>
            <a:ext uri="{909E8E84-426E-40DD-AFC4-6F175D3DCCD1}">
              <a14:hiddenFill xmlns:a14="http://schemas.microsoft.com/office/drawing/2010/main">
                <a:gradFill rotWithShape="1">
                  <a:gsLst>
                    <a:gs pos="0">
                      <a:schemeClr val="accent1">
                        <a:gamma/>
                        <a:tint val="72941"/>
                        <a:invGamma/>
                        <a:alpha val="39999"/>
                      </a:schemeClr>
                    </a:gs>
                    <a:gs pos="100000">
                      <a:schemeClr val="accent1"/>
                    </a:gs>
                  </a:gsLst>
                  <a:lin ang="54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vi-VN"/>
          </a:p>
        </p:txBody>
      </p:sp>
      <p:sp>
        <p:nvSpPr>
          <p:cNvPr id="3096" name="Rectangle 24"/>
          <p:cNvSpPr>
            <a:spLocks noChangeArrowheads="1"/>
          </p:cNvSpPr>
          <p:nvPr/>
        </p:nvSpPr>
        <p:spPr bwMode="invGray">
          <a:xfrm flipH="1">
            <a:off x="8221663" y="0"/>
            <a:ext cx="95250" cy="2060575"/>
          </a:xfrm>
          <a:prstGeom prst="rect">
            <a:avLst/>
          </a:prstGeom>
          <a:solidFill>
            <a:schemeClr val="accent1"/>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vi-VN"/>
          </a:p>
        </p:txBody>
      </p:sp>
      <p:sp>
        <p:nvSpPr>
          <p:cNvPr id="3097" name="Rectangle 25"/>
          <p:cNvSpPr>
            <a:spLocks noChangeArrowheads="1"/>
          </p:cNvSpPr>
          <p:nvPr/>
        </p:nvSpPr>
        <p:spPr bwMode="invGray">
          <a:xfrm>
            <a:off x="250825" y="260350"/>
            <a:ext cx="8569325" cy="4392613"/>
          </a:xfrm>
          <a:prstGeom prst="rect">
            <a:avLst/>
          </a:prstGeom>
          <a:noFill/>
          <a:ln w="0" algn="ctr">
            <a:solidFill>
              <a:schemeClr val="tx2"/>
            </a:solidFill>
            <a:miter lim="800000"/>
            <a:headEnd/>
            <a:tailEnd/>
          </a:ln>
          <a:effectLst/>
          <a:extLst>
            <a:ext uri="{909E8E84-426E-40DD-AFC4-6F175D3DCCD1}">
              <a14:hiddenFill xmlns:a14="http://schemas.microsoft.com/office/drawing/2010/main">
                <a:gradFill rotWithShape="1">
                  <a:gsLst>
                    <a:gs pos="0">
                      <a:schemeClr val="accent1">
                        <a:gamma/>
                        <a:tint val="72941"/>
                        <a:invGamma/>
                        <a:alpha val="39999"/>
                      </a:schemeClr>
                    </a:gs>
                    <a:gs pos="100000">
                      <a:schemeClr val="accent1"/>
                    </a:gs>
                  </a:gsLst>
                  <a:lin ang="54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vi-VN"/>
          </a:p>
        </p:txBody>
      </p:sp>
      <p:sp>
        <p:nvSpPr>
          <p:cNvPr id="3098" name="Rectangle 26"/>
          <p:cNvSpPr>
            <a:spLocks noChangeArrowheads="1"/>
          </p:cNvSpPr>
          <p:nvPr/>
        </p:nvSpPr>
        <p:spPr bwMode="invGray">
          <a:xfrm>
            <a:off x="7775575" y="908050"/>
            <a:ext cx="1368425" cy="1439863"/>
          </a:xfrm>
          <a:prstGeom prst="rect">
            <a:avLst/>
          </a:prstGeom>
          <a:noFill/>
          <a:ln w="0" algn="ctr">
            <a:solidFill>
              <a:schemeClr val="tx2"/>
            </a:solidFill>
            <a:miter lim="800000"/>
            <a:headEnd/>
            <a:tailEnd/>
          </a:ln>
          <a:effectLst/>
          <a:extLst>
            <a:ext uri="{909E8E84-426E-40DD-AFC4-6F175D3DCCD1}">
              <a14:hiddenFill xmlns:a14="http://schemas.microsoft.com/office/drawing/2010/main">
                <a:gradFill rotWithShape="1">
                  <a:gsLst>
                    <a:gs pos="0">
                      <a:schemeClr val="accent1">
                        <a:gamma/>
                        <a:tint val="72941"/>
                        <a:invGamma/>
                        <a:alpha val="39999"/>
                      </a:schemeClr>
                    </a:gs>
                    <a:gs pos="100000">
                      <a:schemeClr val="accent1"/>
                    </a:gs>
                  </a:gsLst>
                  <a:lin ang="54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vi-VN"/>
          </a:p>
        </p:txBody>
      </p:sp>
      <p:sp>
        <p:nvSpPr>
          <p:cNvPr id="3099" name="Rectangle 27"/>
          <p:cNvSpPr>
            <a:spLocks noChangeArrowheads="1"/>
          </p:cNvSpPr>
          <p:nvPr/>
        </p:nvSpPr>
        <p:spPr bwMode="invGray">
          <a:xfrm>
            <a:off x="611188" y="1916113"/>
            <a:ext cx="7921625" cy="1584325"/>
          </a:xfrm>
          <a:prstGeom prst="rect">
            <a:avLst/>
          </a:prstGeom>
          <a:noFill/>
          <a:ln w="0" algn="ctr">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vi-VN"/>
          </a:p>
        </p:txBody>
      </p:sp>
      <p:sp>
        <p:nvSpPr>
          <p:cNvPr id="3074" name="Rectangle 2"/>
          <p:cNvSpPr>
            <a:spLocks noGrp="1" noChangeArrowheads="1"/>
          </p:cNvSpPr>
          <p:nvPr>
            <p:ph type="ctrTitle"/>
          </p:nvPr>
        </p:nvSpPr>
        <p:spPr>
          <a:xfrm>
            <a:off x="990600" y="1981200"/>
            <a:ext cx="7239000" cy="1524000"/>
          </a:xfrm>
        </p:spPr>
        <p:txBody>
          <a:bodyPr/>
          <a:lstStyle>
            <a:lvl1pPr>
              <a:defRPr sz="4000" b="1"/>
            </a:lvl1pPr>
          </a:lstStyle>
          <a:p>
            <a:pPr lvl="0"/>
            <a:r>
              <a:rPr lang="en-US" noProof="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lvl1pPr>
              <a:defRPr/>
            </a:lvl1pPr>
          </a:lstStyle>
          <a:p>
            <a:r>
              <a:rPr lang="vi-VN"/>
              <a:t>Nguyễn Trương Tín</a:t>
            </a:r>
            <a:endParaRPr lang="en-US"/>
          </a:p>
        </p:txBody>
      </p:sp>
      <p:sp>
        <p:nvSpPr>
          <p:cNvPr id="5" name="Footer Placeholder 4"/>
          <p:cNvSpPr>
            <a:spLocks noGrp="1"/>
          </p:cNvSpPr>
          <p:nvPr>
            <p:ph type="ftr" sz="quarter" idx="11"/>
          </p:nvPr>
        </p:nvSpPr>
        <p:spPr/>
        <p:txBody>
          <a:bodyPr/>
          <a:lstStyle>
            <a:lvl1pPr>
              <a:defRPr/>
            </a:lvl1pPr>
          </a:lstStyle>
          <a:p>
            <a:r>
              <a:rPr lang="vi-VN"/>
              <a:t>Pháp luật hợp đồng</a:t>
            </a:r>
            <a:endParaRPr lang="en-US"/>
          </a:p>
        </p:txBody>
      </p:sp>
      <p:sp>
        <p:nvSpPr>
          <p:cNvPr id="6" name="Slide Number Placeholder 5"/>
          <p:cNvSpPr>
            <a:spLocks noGrp="1"/>
          </p:cNvSpPr>
          <p:nvPr>
            <p:ph type="sldNum" sz="quarter" idx="12"/>
          </p:nvPr>
        </p:nvSpPr>
        <p:spPr/>
        <p:txBody>
          <a:bodyPr/>
          <a:lstStyle>
            <a:lvl1pPr>
              <a:defRPr/>
            </a:lvl1pPr>
          </a:lstStyle>
          <a:p>
            <a:fld id="{C71D6C0D-E178-4EA8-A0DF-751BC5952333}" type="slidenum">
              <a:rPr lang="en-US"/>
              <a:pPr/>
              <a:t>‹#›</a:t>
            </a:fld>
            <a:endParaRPr lang="en-US"/>
          </a:p>
        </p:txBody>
      </p:sp>
    </p:spTree>
    <p:extLst>
      <p:ext uri="{BB962C8B-B14F-4D97-AF65-F5344CB8AC3E}">
        <p14:creationId xmlns:p14="http://schemas.microsoft.com/office/powerpoint/2010/main" val="3959076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3363"/>
            <a:ext cx="2057400" cy="627697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33363"/>
            <a:ext cx="6019800" cy="6276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lvl1pPr>
              <a:defRPr/>
            </a:lvl1pPr>
          </a:lstStyle>
          <a:p>
            <a:r>
              <a:rPr lang="vi-VN"/>
              <a:t>Nguyễn Trương Tín</a:t>
            </a:r>
            <a:endParaRPr lang="en-US"/>
          </a:p>
        </p:txBody>
      </p:sp>
      <p:sp>
        <p:nvSpPr>
          <p:cNvPr id="5" name="Footer Placeholder 4"/>
          <p:cNvSpPr>
            <a:spLocks noGrp="1"/>
          </p:cNvSpPr>
          <p:nvPr>
            <p:ph type="ftr" sz="quarter" idx="11"/>
          </p:nvPr>
        </p:nvSpPr>
        <p:spPr/>
        <p:txBody>
          <a:bodyPr/>
          <a:lstStyle>
            <a:lvl1pPr>
              <a:defRPr/>
            </a:lvl1pPr>
          </a:lstStyle>
          <a:p>
            <a:r>
              <a:rPr lang="vi-VN"/>
              <a:t>Pháp luật hợp đồng</a:t>
            </a:r>
            <a:endParaRPr lang="en-US"/>
          </a:p>
        </p:txBody>
      </p:sp>
      <p:sp>
        <p:nvSpPr>
          <p:cNvPr id="6" name="Slide Number Placeholder 5"/>
          <p:cNvSpPr>
            <a:spLocks noGrp="1"/>
          </p:cNvSpPr>
          <p:nvPr>
            <p:ph type="sldNum" sz="quarter" idx="12"/>
          </p:nvPr>
        </p:nvSpPr>
        <p:spPr/>
        <p:txBody>
          <a:bodyPr/>
          <a:lstStyle>
            <a:lvl1pPr>
              <a:defRPr/>
            </a:lvl1pPr>
          </a:lstStyle>
          <a:p>
            <a:fld id="{33CDAF05-9465-464C-A54F-F595C9DD9E8F}" type="slidenum">
              <a:rPr lang="en-US"/>
              <a:pPr/>
              <a:t>‹#›</a:t>
            </a:fld>
            <a:endParaRPr lang="en-US"/>
          </a:p>
        </p:txBody>
      </p:sp>
    </p:spTree>
    <p:extLst>
      <p:ext uri="{BB962C8B-B14F-4D97-AF65-F5344CB8AC3E}">
        <p14:creationId xmlns:p14="http://schemas.microsoft.com/office/powerpoint/2010/main" val="2442460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47713" y="233363"/>
            <a:ext cx="7862887" cy="563562"/>
          </a:xfrm>
        </p:spPr>
        <p:txBody>
          <a:bodyPr/>
          <a:lstStyle/>
          <a:p>
            <a:r>
              <a:rPr lang="en-US"/>
              <a:t>Click to edit Master title style</a:t>
            </a:r>
            <a:endParaRPr lang="vi-VN"/>
          </a:p>
        </p:txBody>
      </p:sp>
      <p:sp>
        <p:nvSpPr>
          <p:cNvPr id="3" name="Table Placeholder 2"/>
          <p:cNvSpPr>
            <a:spLocks noGrp="1"/>
          </p:cNvSpPr>
          <p:nvPr>
            <p:ph type="tbl" idx="1"/>
          </p:nvPr>
        </p:nvSpPr>
        <p:spPr>
          <a:xfrm>
            <a:off x="457200" y="1262063"/>
            <a:ext cx="8229600" cy="5248275"/>
          </a:xfrm>
        </p:spPr>
        <p:txBody>
          <a:bodyPr/>
          <a:lstStyle/>
          <a:p>
            <a:r>
              <a:rPr lang="en-US"/>
              <a:t>Click icon to add table</a:t>
            </a:r>
            <a:endParaRPr lang="vi-VN"/>
          </a:p>
        </p:txBody>
      </p:sp>
      <p:sp>
        <p:nvSpPr>
          <p:cNvPr id="4" name="Date Placeholder 3"/>
          <p:cNvSpPr>
            <a:spLocks noGrp="1"/>
          </p:cNvSpPr>
          <p:nvPr>
            <p:ph type="dt" sz="half" idx="10"/>
          </p:nvPr>
        </p:nvSpPr>
        <p:spPr>
          <a:xfrm>
            <a:off x="381000" y="6505575"/>
            <a:ext cx="2514600" cy="228600"/>
          </a:xfrm>
        </p:spPr>
        <p:txBody>
          <a:bodyPr/>
          <a:lstStyle>
            <a:lvl1pPr>
              <a:defRPr/>
            </a:lvl1pPr>
          </a:lstStyle>
          <a:p>
            <a:r>
              <a:rPr lang="vi-VN"/>
              <a:t>Nguyễn Trương Tín</a:t>
            </a:r>
            <a:endParaRPr lang="en-US"/>
          </a:p>
        </p:txBody>
      </p:sp>
      <p:sp>
        <p:nvSpPr>
          <p:cNvPr id="5" name="Footer Placeholder 4"/>
          <p:cNvSpPr>
            <a:spLocks noGrp="1"/>
          </p:cNvSpPr>
          <p:nvPr>
            <p:ph type="ftr" sz="quarter" idx="11"/>
          </p:nvPr>
        </p:nvSpPr>
        <p:spPr>
          <a:xfrm>
            <a:off x="7010400" y="6477000"/>
            <a:ext cx="1828800" cy="227013"/>
          </a:xfrm>
        </p:spPr>
        <p:txBody>
          <a:bodyPr/>
          <a:lstStyle>
            <a:lvl1pPr>
              <a:defRPr/>
            </a:lvl1pPr>
          </a:lstStyle>
          <a:p>
            <a:r>
              <a:rPr lang="vi-VN"/>
              <a:t>Pháp luật hợp đồng</a:t>
            </a:r>
            <a:endParaRPr lang="en-US"/>
          </a:p>
        </p:txBody>
      </p:sp>
      <p:sp>
        <p:nvSpPr>
          <p:cNvPr id="6" name="Slide Number Placeholder 5"/>
          <p:cNvSpPr>
            <a:spLocks noGrp="1"/>
          </p:cNvSpPr>
          <p:nvPr>
            <p:ph type="sldNum" sz="quarter" idx="12"/>
          </p:nvPr>
        </p:nvSpPr>
        <p:spPr>
          <a:xfrm>
            <a:off x="3505200" y="6448425"/>
            <a:ext cx="2133600" cy="228600"/>
          </a:xfrm>
        </p:spPr>
        <p:txBody>
          <a:bodyPr/>
          <a:lstStyle>
            <a:lvl1pPr>
              <a:defRPr/>
            </a:lvl1pPr>
          </a:lstStyle>
          <a:p>
            <a:fld id="{D6149CDE-0109-42C0-8EA2-D42FB8BEC9C7}" type="slidenum">
              <a:rPr lang="en-US"/>
              <a:pPr/>
              <a:t>‹#›</a:t>
            </a:fld>
            <a:endParaRPr lang="en-US"/>
          </a:p>
        </p:txBody>
      </p:sp>
    </p:spTree>
    <p:extLst>
      <p:ext uri="{BB962C8B-B14F-4D97-AF65-F5344CB8AC3E}">
        <p14:creationId xmlns:p14="http://schemas.microsoft.com/office/powerpoint/2010/main" val="3137470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lvl1pPr>
              <a:defRPr/>
            </a:lvl1pPr>
          </a:lstStyle>
          <a:p>
            <a:r>
              <a:rPr lang="vi-VN"/>
              <a:t>Nguyễn Trương Tín</a:t>
            </a:r>
            <a:endParaRPr lang="en-US"/>
          </a:p>
        </p:txBody>
      </p:sp>
      <p:sp>
        <p:nvSpPr>
          <p:cNvPr id="5" name="Footer Placeholder 4"/>
          <p:cNvSpPr>
            <a:spLocks noGrp="1"/>
          </p:cNvSpPr>
          <p:nvPr>
            <p:ph type="ftr" sz="quarter" idx="11"/>
          </p:nvPr>
        </p:nvSpPr>
        <p:spPr/>
        <p:txBody>
          <a:bodyPr/>
          <a:lstStyle>
            <a:lvl1pPr>
              <a:defRPr/>
            </a:lvl1pPr>
          </a:lstStyle>
          <a:p>
            <a:r>
              <a:rPr lang="vi-VN" dirty="0"/>
              <a:t>Tài sản và thừa kế</a:t>
            </a:r>
            <a:endParaRPr lang="en-US" dirty="0"/>
          </a:p>
        </p:txBody>
      </p:sp>
      <p:sp>
        <p:nvSpPr>
          <p:cNvPr id="6" name="Slide Number Placeholder 5"/>
          <p:cNvSpPr>
            <a:spLocks noGrp="1"/>
          </p:cNvSpPr>
          <p:nvPr>
            <p:ph type="sldNum" sz="quarter" idx="12"/>
          </p:nvPr>
        </p:nvSpPr>
        <p:spPr/>
        <p:txBody>
          <a:bodyPr/>
          <a:lstStyle>
            <a:lvl1pPr>
              <a:defRPr/>
            </a:lvl1pPr>
          </a:lstStyle>
          <a:p>
            <a:fld id="{BC9200C9-C5A1-456C-ADD9-D7EED854C1B8}" type="slidenum">
              <a:rPr lang="en-US"/>
              <a:pPr/>
              <a:t>‹#›</a:t>
            </a:fld>
            <a:endParaRPr lang="en-US"/>
          </a:p>
        </p:txBody>
      </p:sp>
    </p:spTree>
    <p:extLst>
      <p:ext uri="{BB962C8B-B14F-4D97-AF65-F5344CB8AC3E}">
        <p14:creationId xmlns:p14="http://schemas.microsoft.com/office/powerpoint/2010/main" val="2046448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vi-VN"/>
              <a:t>Nguyễn Trương Tín</a:t>
            </a:r>
            <a:endParaRPr lang="en-US"/>
          </a:p>
        </p:txBody>
      </p:sp>
      <p:sp>
        <p:nvSpPr>
          <p:cNvPr id="5" name="Footer Placeholder 4"/>
          <p:cNvSpPr>
            <a:spLocks noGrp="1"/>
          </p:cNvSpPr>
          <p:nvPr>
            <p:ph type="ftr" sz="quarter" idx="11"/>
          </p:nvPr>
        </p:nvSpPr>
        <p:spPr/>
        <p:txBody>
          <a:bodyPr/>
          <a:lstStyle>
            <a:lvl1pPr>
              <a:defRPr/>
            </a:lvl1pPr>
          </a:lstStyle>
          <a:p>
            <a:r>
              <a:rPr lang="vi-VN"/>
              <a:t>Pháp luật hợp đồng</a:t>
            </a:r>
            <a:endParaRPr lang="en-US"/>
          </a:p>
        </p:txBody>
      </p:sp>
      <p:sp>
        <p:nvSpPr>
          <p:cNvPr id="6" name="Slide Number Placeholder 5"/>
          <p:cNvSpPr>
            <a:spLocks noGrp="1"/>
          </p:cNvSpPr>
          <p:nvPr>
            <p:ph type="sldNum" sz="quarter" idx="12"/>
          </p:nvPr>
        </p:nvSpPr>
        <p:spPr/>
        <p:txBody>
          <a:bodyPr/>
          <a:lstStyle>
            <a:lvl1pPr>
              <a:defRPr/>
            </a:lvl1pPr>
          </a:lstStyle>
          <a:p>
            <a:fld id="{CFFB62A6-2AE0-49AD-81C1-518630FBD0E9}" type="slidenum">
              <a:rPr lang="en-US"/>
              <a:pPr/>
              <a:t>‹#›</a:t>
            </a:fld>
            <a:endParaRPr lang="en-US"/>
          </a:p>
        </p:txBody>
      </p:sp>
    </p:spTree>
    <p:extLst>
      <p:ext uri="{BB962C8B-B14F-4D97-AF65-F5344CB8AC3E}">
        <p14:creationId xmlns:p14="http://schemas.microsoft.com/office/powerpoint/2010/main" val="2077559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262063"/>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262063"/>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lvl1pPr>
              <a:defRPr/>
            </a:lvl1pPr>
          </a:lstStyle>
          <a:p>
            <a:r>
              <a:rPr lang="vi-VN"/>
              <a:t>Nguyễn Trương Tín</a:t>
            </a:r>
            <a:endParaRPr lang="en-US"/>
          </a:p>
        </p:txBody>
      </p:sp>
      <p:sp>
        <p:nvSpPr>
          <p:cNvPr id="6" name="Footer Placeholder 5"/>
          <p:cNvSpPr>
            <a:spLocks noGrp="1"/>
          </p:cNvSpPr>
          <p:nvPr>
            <p:ph type="ftr" sz="quarter" idx="11"/>
          </p:nvPr>
        </p:nvSpPr>
        <p:spPr/>
        <p:txBody>
          <a:bodyPr/>
          <a:lstStyle>
            <a:lvl1pPr>
              <a:defRPr/>
            </a:lvl1pPr>
          </a:lstStyle>
          <a:p>
            <a:r>
              <a:rPr lang="vi-VN"/>
              <a:t>Pháp luật hợp đồng</a:t>
            </a:r>
            <a:endParaRPr lang="en-US"/>
          </a:p>
        </p:txBody>
      </p:sp>
      <p:sp>
        <p:nvSpPr>
          <p:cNvPr id="7" name="Slide Number Placeholder 6"/>
          <p:cNvSpPr>
            <a:spLocks noGrp="1"/>
          </p:cNvSpPr>
          <p:nvPr>
            <p:ph type="sldNum" sz="quarter" idx="12"/>
          </p:nvPr>
        </p:nvSpPr>
        <p:spPr/>
        <p:txBody>
          <a:bodyPr/>
          <a:lstStyle>
            <a:lvl1pPr>
              <a:defRPr/>
            </a:lvl1pPr>
          </a:lstStyle>
          <a:p>
            <a:fld id="{B93C5912-60F2-48ED-9BA5-D574B547DAB0}" type="slidenum">
              <a:rPr lang="en-US"/>
              <a:pPr/>
              <a:t>‹#›</a:t>
            </a:fld>
            <a:endParaRPr lang="en-US"/>
          </a:p>
        </p:txBody>
      </p:sp>
    </p:spTree>
    <p:extLst>
      <p:ext uri="{BB962C8B-B14F-4D97-AF65-F5344CB8AC3E}">
        <p14:creationId xmlns:p14="http://schemas.microsoft.com/office/powerpoint/2010/main" val="328830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lvl1pPr>
              <a:defRPr/>
            </a:lvl1pPr>
          </a:lstStyle>
          <a:p>
            <a:r>
              <a:rPr lang="vi-VN"/>
              <a:t>Nguyễn Trương Tín</a:t>
            </a:r>
            <a:endParaRPr lang="en-US"/>
          </a:p>
        </p:txBody>
      </p:sp>
      <p:sp>
        <p:nvSpPr>
          <p:cNvPr id="8" name="Footer Placeholder 7"/>
          <p:cNvSpPr>
            <a:spLocks noGrp="1"/>
          </p:cNvSpPr>
          <p:nvPr>
            <p:ph type="ftr" sz="quarter" idx="11"/>
          </p:nvPr>
        </p:nvSpPr>
        <p:spPr/>
        <p:txBody>
          <a:bodyPr/>
          <a:lstStyle>
            <a:lvl1pPr>
              <a:defRPr/>
            </a:lvl1pPr>
          </a:lstStyle>
          <a:p>
            <a:r>
              <a:rPr lang="vi-VN"/>
              <a:t>Pháp luật hợp đồng</a:t>
            </a:r>
            <a:endParaRPr lang="en-US"/>
          </a:p>
        </p:txBody>
      </p:sp>
      <p:sp>
        <p:nvSpPr>
          <p:cNvPr id="9" name="Slide Number Placeholder 8"/>
          <p:cNvSpPr>
            <a:spLocks noGrp="1"/>
          </p:cNvSpPr>
          <p:nvPr>
            <p:ph type="sldNum" sz="quarter" idx="12"/>
          </p:nvPr>
        </p:nvSpPr>
        <p:spPr/>
        <p:txBody>
          <a:bodyPr/>
          <a:lstStyle>
            <a:lvl1pPr>
              <a:defRPr/>
            </a:lvl1pPr>
          </a:lstStyle>
          <a:p>
            <a:fld id="{A20DFB1E-FEE8-490B-B636-E8E79337FA37}" type="slidenum">
              <a:rPr lang="en-US"/>
              <a:pPr/>
              <a:t>‹#›</a:t>
            </a:fld>
            <a:endParaRPr lang="en-US"/>
          </a:p>
        </p:txBody>
      </p:sp>
    </p:spTree>
    <p:extLst>
      <p:ext uri="{BB962C8B-B14F-4D97-AF65-F5344CB8AC3E}">
        <p14:creationId xmlns:p14="http://schemas.microsoft.com/office/powerpoint/2010/main" val="312949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lvl1pPr>
              <a:defRPr/>
            </a:lvl1pPr>
          </a:lstStyle>
          <a:p>
            <a:r>
              <a:rPr lang="vi-VN"/>
              <a:t>Nguyễn Trương Tín</a:t>
            </a:r>
            <a:endParaRPr lang="en-US"/>
          </a:p>
        </p:txBody>
      </p:sp>
      <p:sp>
        <p:nvSpPr>
          <p:cNvPr id="4" name="Footer Placeholder 3"/>
          <p:cNvSpPr>
            <a:spLocks noGrp="1"/>
          </p:cNvSpPr>
          <p:nvPr>
            <p:ph type="ftr" sz="quarter" idx="11"/>
          </p:nvPr>
        </p:nvSpPr>
        <p:spPr/>
        <p:txBody>
          <a:bodyPr/>
          <a:lstStyle>
            <a:lvl1pPr>
              <a:defRPr/>
            </a:lvl1pPr>
          </a:lstStyle>
          <a:p>
            <a:r>
              <a:rPr lang="vi-VN"/>
              <a:t>Pháp luật hợp đồng</a:t>
            </a:r>
            <a:endParaRPr lang="en-US"/>
          </a:p>
        </p:txBody>
      </p:sp>
      <p:sp>
        <p:nvSpPr>
          <p:cNvPr id="5" name="Slide Number Placeholder 4"/>
          <p:cNvSpPr>
            <a:spLocks noGrp="1"/>
          </p:cNvSpPr>
          <p:nvPr>
            <p:ph type="sldNum" sz="quarter" idx="12"/>
          </p:nvPr>
        </p:nvSpPr>
        <p:spPr/>
        <p:txBody>
          <a:bodyPr/>
          <a:lstStyle>
            <a:lvl1pPr>
              <a:defRPr/>
            </a:lvl1pPr>
          </a:lstStyle>
          <a:p>
            <a:fld id="{5D886CBA-CEFF-4090-80FC-15F6D615E3BB}" type="slidenum">
              <a:rPr lang="en-US"/>
              <a:pPr/>
              <a:t>‹#›</a:t>
            </a:fld>
            <a:endParaRPr lang="en-US"/>
          </a:p>
        </p:txBody>
      </p:sp>
    </p:spTree>
    <p:extLst>
      <p:ext uri="{BB962C8B-B14F-4D97-AF65-F5344CB8AC3E}">
        <p14:creationId xmlns:p14="http://schemas.microsoft.com/office/powerpoint/2010/main" val="327339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vi-VN"/>
              <a:t>Nguyễn Trương Tín</a:t>
            </a:r>
            <a:endParaRPr lang="en-US"/>
          </a:p>
        </p:txBody>
      </p:sp>
      <p:sp>
        <p:nvSpPr>
          <p:cNvPr id="3" name="Footer Placeholder 2"/>
          <p:cNvSpPr>
            <a:spLocks noGrp="1"/>
          </p:cNvSpPr>
          <p:nvPr>
            <p:ph type="ftr" sz="quarter" idx="11"/>
          </p:nvPr>
        </p:nvSpPr>
        <p:spPr/>
        <p:txBody>
          <a:bodyPr/>
          <a:lstStyle>
            <a:lvl1pPr>
              <a:defRPr/>
            </a:lvl1pPr>
          </a:lstStyle>
          <a:p>
            <a:r>
              <a:rPr lang="vi-VN"/>
              <a:t>Pháp luật hợp đồng</a:t>
            </a:r>
            <a:endParaRPr lang="en-US"/>
          </a:p>
        </p:txBody>
      </p:sp>
      <p:sp>
        <p:nvSpPr>
          <p:cNvPr id="4" name="Slide Number Placeholder 3"/>
          <p:cNvSpPr>
            <a:spLocks noGrp="1"/>
          </p:cNvSpPr>
          <p:nvPr>
            <p:ph type="sldNum" sz="quarter" idx="12"/>
          </p:nvPr>
        </p:nvSpPr>
        <p:spPr/>
        <p:txBody>
          <a:bodyPr/>
          <a:lstStyle>
            <a:lvl1pPr>
              <a:defRPr/>
            </a:lvl1pPr>
          </a:lstStyle>
          <a:p>
            <a:fld id="{9954CA49-BE3A-4C94-AC53-8FE5988FCB52}" type="slidenum">
              <a:rPr lang="en-US"/>
              <a:pPr/>
              <a:t>‹#›</a:t>
            </a:fld>
            <a:endParaRPr lang="en-US"/>
          </a:p>
        </p:txBody>
      </p:sp>
    </p:spTree>
    <p:extLst>
      <p:ext uri="{BB962C8B-B14F-4D97-AF65-F5344CB8AC3E}">
        <p14:creationId xmlns:p14="http://schemas.microsoft.com/office/powerpoint/2010/main" val="395057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vi-VN"/>
              <a:t>Nguyễn Trương Tín</a:t>
            </a:r>
            <a:endParaRPr lang="en-US"/>
          </a:p>
        </p:txBody>
      </p:sp>
      <p:sp>
        <p:nvSpPr>
          <p:cNvPr id="6" name="Footer Placeholder 5"/>
          <p:cNvSpPr>
            <a:spLocks noGrp="1"/>
          </p:cNvSpPr>
          <p:nvPr>
            <p:ph type="ftr" sz="quarter" idx="11"/>
          </p:nvPr>
        </p:nvSpPr>
        <p:spPr/>
        <p:txBody>
          <a:bodyPr/>
          <a:lstStyle>
            <a:lvl1pPr>
              <a:defRPr/>
            </a:lvl1pPr>
          </a:lstStyle>
          <a:p>
            <a:r>
              <a:rPr lang="vi-VN"/>
              <a:t>Pháp luật hợp đồng</a:t>
            </a:r>
            <a:endParaRPr lang="en-US"/>
          </a:p>
        </p:txBody>
      </p:sp>
      <p:sp>
        <p:nvSpPr>
          <p:cNvPr id="7" name="Slide Number Placeholder 6"/>
          <p:cNvSpPr>
            <a:spLocks noGrp="1"/>
          </p:cNvSpPr>
          <p:nvPr>
            <p:ph type="sldNum" sz="quarter" idx="12"/>
          </p:nvPr>
        </p:nvSpPr>
        <p:spPr/>
        <p:txBody>
          <a:bodyPr/>
          <a:lstStyle>
            <a:lvl1pPr>
              <a:defRPr/>
            </a:lvl1pPr>
          </a:lstStyle>
          <a:p>
            <a:fld id="{452961A1-1EB1-465B-AE85-B08C36E363FA}" type="slidenum">
              <a:rPr lang="en-US"/>
              <a:pPr/>
              <a:t>‹#›</a:t>
            </a:fld>
            <a:endParaRPr lang="en-US"/>
          </a:p>
        </p:txBody>
      </p:sp>
    </p:spTree>
    <p:extLst>
      <p:ext uri="{BB962C8B-B14F-4D97-AF65-F5344CB8AC3E}">
        <p14:creationId xmlns:p14="http://schemas.microsoft.com/office/powerpoint/2010/main" val="583224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vi-VN"/>
              <a:t>Nguyễn Trương Tín</a:t>
            </a:r>
            <a:endParaRPr lang="en-US"/>
          </a:p>
        </p:txBody>
      </p:sp>
      <p:sp>
        <p:nvSpPr>
          <p:cNvPr id="6" name="Footer Placeholder 5"/>
          <p:cNvSpPr>
            <a:spLocks noGrp="1"/>
          </p:cNvSpPr>
          <p:nvPr>
            <p:ph type="ftr" sz="quarter" idx="11"/>
          </p:nvPr>
        </p:nvSpPr>
        <p:spPr/>
        <p:txBody>
          <a:bodyPr/>
          <a:lstStyle>
            <a:lvl1pPr>
              <a:defRPr/>
            </a:lvl1pPr>
          </a:lstStyle>
          <a:p>
            <a:r>
              <a:rPr lang="vi-VN"/>
              <a:t>Pháp luật hợp đồng</a:t>
            </a:r>
            <a:endParaRPr lang="en-US"/>
          </a:p>
        </p:txBody>
      </p:sp>
      <p:sp>
        <p:nvSpPr>
          <p:cNvPr id="7" name="Slide Number Placeholder 6"/>
          <p:cNvSpPr>
            <a:spLocks noGrp="1"/>
          </p:cNvSpPr>
          <p:nvPr>
            <p:ph type="sldNum" sz="quarter" idx="12"/>
          </p:nvPr>
        </p:nvSpPr>
        <p:spPr/>
        <p:txBody>
          <a:bodyPr/>
          <a:lstStyle>
            <a:lvl1pPr>
              <a:defRPr/>
            </a:lvl1pPr>
          </a:lstStyle>
          <a:p>
            <a:fld id="{9C29E093-D8BA-4E61-AC4B-2270660129E0}" type="slidenum">
              <a:rPr lang="en-US"/>
              <a:pPr/>
              <a:t>‹#›</a:t>
            </a:fld>
            <a:endParaRPr lang="en-US"/>
          </a:p>
        </p:txBody>
      </p:sp>
    </p:spTree>
    <p:extLst>
      <p:ext uri="{BB962C8B-B14F-4D97-AF65-F5344CB8AC3E}">
        <p14:creationId xmlns:p14="http://schemas.microsoft.com/office/powerpoint/2010/main" val="2553364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ltGray">
          <a:xfrm>
            <a:off x="0" y="981075"/>
            <a:ext cx="250825" cy="5891213"/>
          </a:xfrm>
          <a:prstGeom prst="rect">
            <a:avLst/>
          </a:prstGeom>
          <a:solidFill>
            <a:schemeClr val="hlink"/>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vi-VN"/>
          </a:p>
        </p:txBody>
      </p:sp>
      <p:sp>
        <p:nvSpPr>
          <p:cNvPr id="1040" name="Rectangle 16"/>
          <p:cNvSpPr>
            <a:spLocks noChangeArrowheads="1"/>
          </p:cNvSpPr>
          <p:nvPr/>
        </p:nvSpPr>
        <p:spPr bwMode="ltGray">
          <a:xfrm>
            <a:off x="0" y="0"/>
            <a:ext cx="1403350" cy="1247775"/>
          </a:xfrm>
          <a:prstGeom prst="rect">
            <a:avLst/>
          </a:prstGeom>
          <a:solidFill>
            <a:schemeClr val="accent1"/>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vi-VN"/>
          </a:p>
        </p:txBody>
      </p:sp>
      <p:sp>
        <p:nvSpPr>
          <p:cNvPr id="1041" name="Rectangle 17"/>
          <p:cNvSpPr>
            <a:spLocks noChangeArrowheads="1"/>
          </p:cNvSpPr>
          <p:nvPr/>
        </p:nvSpPr>
        <p:spPr bwMode="invGray">
          <a:xfrm>
            <a:off x="1403350" y="0"/>
            <a:ext cx="7740650" cy="1052513"/>
          </a:xfrm>
          <a:prstGeom prst="rect">
            <a:avLst/>
          </a:prstGeom>
          <a:solidFill>
            <a:schemeClr val="tx2"/>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vi-VN"/>
          </a:p>
        </p:txBody>
      </p:sp>
      <p:sp>
        <p:nvSpPr>
          <p:cNvPr id="1042" name="Rectangle 18"/>
          <p:cNvSpPr>
            <a:spLocks noChangeArrowheads="1"/>
          </p:cNvSpPr>
          <p:nvPr/>
        </p:nvSpPr>
        <p:spPr bwMode="invGray">
          <a:xfrm>
            <a:off x="8820150" y="0"/>
            <a:ext cx="73025" cy="765175"/>
          </a:xfrm>
          <a:prstGeom prst="rect">
            <a:avLst/>
          </a:prstGeom>
          <a:solidFill>
            <a:schemeClr val="accent1"/>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vi-VN"/>
          </a:p>
        </p:txBody>
      </p:sp>
      <p:sp>
        <p:nvSpPr>
          <p:cNvPr id="1043" name="Rectangle 19"/>
          <p:cNvSpPr>
            <a:spLocks noChangeArrowheads="1"/>
          </p:cNvSpPr>
          <p:nvPr/>
        </p:nvSpPr>
        <p:spPr bwMode="white">
          <a:xfrm>
            <a:off x="179388" y="134938"/>
            <a:ext cx="8785225" cy="773112"/>
          </a:xfrm>
          <a:prstGeom prst="rect">
            <a:avLst/>
          </a:prstGeom>
          <a:noFill/>
          <a:ln w="0" algn="ctr">
            <a:solidFill>
              <a:schemeClr val="accent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vi-VN"/>
          </a:p>
        </p:txBody>
      </p:sp>
      <p:sp>
        <p:nvSpPr>
          <p:cNvPr id="1044" name="Line 20"/>
          <p:cNvSpPr>
            <a:spLocks noChangeShapeType="1"/>
          </p:cNvSpPr>
          <p:nvPr/>
        </p:nvSpPr>
        <p:spPr bwMode="auto">
          <a:xfrm>
            <a:off x="468313" y="6481763"/>
            <a:ext cx="8424862" cy="0"/>
          </a:xfrm>
          <a:prstGeom prst="line">
            <a:avLst/>
          </a:prstGeom>
          <a:noFill/>
          <a:ln w="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vi-VN"/>
          </a:p>
        </p:txBody>
      </p:sp>
      <p:sp>
        <p:nvSpPr>
          <p:cNvPr id="1027" name="Rectangle 3"/>
          <p:cNvSpPr>
            <a:spLocks noGrp="1" noChangeArrowheads="1"/>
          </p:cNvSpPr>
          <p:nvPr>
            <p:ph type="body" idx="1"/>
          </p:nvPr>
        </p:nvSpPr>
        <p:spPr bwMode="auto">
          <a:xfrm>
            <a:off x="457200" y="1262063"/>
            <a:ext cx="8229600" cy="524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81000" y="6505575"/>
            <a:ext cx="2514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1">
                <a:latin typeface="+mn-lt"/>
              </a:defRPr>
            </a:lvl1pPr>
          </a:lstStyle>
          <a:p>
            <a:r>
              <a:rPr lang="vi-VN"/>
              <a:t>Nguyễn Trương Tín</a:t>
            </a:r>
            <a:endParaRPr lang="en-US"/>
          </a:p>
        </p:txBody>
      </p:sp>
      <p:sp>
        <p:nvSpPr>
          <p:cNvPr id="1029" name="Rectangle 5"/>
          <p:cNvSpPr>
            <a:spLocks noGrp="1" noChangeArrowheads="1"/>
          </p:cNvSpPr>
          <p:nvPr>
            <p:ph type="ftr" sz="quarter" idx="3"/>
          </p:nvPr>
        </p:nvSpPr>
        <p:spPr bwMode="auto">
          <a:xfrm>
            <a:off x="7010400" y="6477000"/>
            <a:ext cx="1828800"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latin typeface="+mn-lt"/>
              </a:defRPr>
            </a:lvl1pPr>
          </a:lstStyle>
          <a:p>
            <a:r>
              <a:rPr lang="vi-VN"/>
              <a:t>Pháp luật hợp đồng</a:t>
            </a:r>
            <a:endParaRPr lang="en-US"/>
          </a:p>
        </p:txBody>
      </p:sp>
      <p:sp>
        <p:nvSpPr>
          <p:cNvPr id="1030" name="Rectangle 6"/>
          <p:cNvSpPr>
            <a:spLocks noGrp="1" noChangeArrowheads="1"/>
          </p:cNvSpPr>
          <p:nvPr>
            <p:ph type="sldNum" sz="quarter" idx="4"/>
          </p:nvPr>
        </p:nvSpPr>
        <p:spPr bwMode="auto">
          <a:xfrm>
            <a:off x="3505200" y="6448425"/>
            <a:ext cx="2133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1">
                <a:latin typeface="+mn-lt"/>
              </a:defRPr>
            </a:lvl1pPr>
          </a:lstStyle>
          <a:p>
            <a:fld id="{2F1409E6-0CDD-4F2F-98BC-1731E219F1CA}" type="slidenum">
              <a:rPr lang="en-US"/>
              <a:pPr/>
              <a:t>‹#›</a:t>
            </a:fld>
            <a:endParaRPr lang="en-US"/>
          </a:p>
        </p:txBody>
      </p:sp>
      <p:graphicFrame>
        <p:nvGraphicFramePr>
          <p:cNvPr id="1045" name="Object 21"/>
          <p:cNvGraphicFramePr>
            <a:graphicFrameLocks noChangeAspect="1"/>
          </p:cNvGraphicFramePr>
          <p:nvPr/>
        </p:nvGraphicFramePr>
        <p:xfrm>
          <a:off x="0" y="0"/>
          <a:ext cx="971550" cy="1042988"/>
        </p:xfrm>
        <a:graphic>
          <a:graphicData uri="http://schemas.openxmlformats.org/presentationml/2006/ole">
            <mc:AlternateContent xmlns:mc="http://schemas.openxmlformats.org/markup-compatibility/2006">
              <mc:Choice xmlns:v="urn:schemas-microsoft-com:vml" Requires="v">
                <p:oleObj spid="_x0000_s8295" name="Image" r:id="rId15" imgW="2539683" imgH="2539683" progId="Photoshop.Image.6">
                  <p:embed/>
                </p:oleObj>
              </mc:Choice>
              <mc:Fallback>
                <p:oleObj name="Image" r:id="rId15" imgW="2539683" imgH="2539683" progId="Photoshop.Image.6">
                  <p:embed/>
                  <p:pic>
                    <p:nvPicPr>
                      <p:cNvPr id="0" name="Object 2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971550" cy="1042988"/>
                      </a:xfrm>
                      <a:prstGeom prst="rect">
                        <a:avLst/>
                      </a:prstGeom>
                      <a:noFill/>
                      <a:ln>
                        <a:noFill/>
                      </a:ln>
                      <a:effectLst/>
                      <a:extLst>
                        <a:ext uri="{909E8E84-426E-40DD-AFC4-6F175D3DCCD1}">
                          <a14:hiddenFill xmlns:a14="http://schemas.microsoft.com/office/drawing/2010/main">
                            <a:gradFill rotWithShape="1">
                              <a:gsLst>
                                <a:gs pos="0">
                                  <a:schemeClr val="accent1">
                                    <a:gamma/>
                                    <a:tint val="72941"/>
                                    <a:invGamma/>
                                    <a:alpha val="39999"/>
                                  </a:schemeClr>
                                </a:gs>
                                <a:gs pos="100000">
                                  <a:schemeClr val="accent1"/>
                                </a:gs>
                              </a:gsLst>
                              <a:lin ang="5400000" scaled="1"/>
                            </a:gradFill>
                          </a14:hiddenFill>
                        </a:ex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46" name="Rectangle 22"/>
          <p:cNvSpPr>
            <a:spLocks noChangeArrowheads="1"/>
          </p:cNvSpPr>
          <p:nvPr/>
        </p:nvSpPr>
        <p:spPr bwMode="invGray">
          <a:xfrm>
            <a:off x="1187450" y="908050"/>
            <a:ext cx="7956550" cy="144463"/>
          </a:xfrm>
          <a:prstGeom prst="rect">
            <a:avLst/>
          </a:prstGeom>
          <a:solidFill>
            <a:schemeClr val="tx1"/>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vi-VN"/>
          </a:p>
        </p:txBody>
      </p:sp>
      <p:sp>
        <p:nvSpPr>
          <p:cNvPr id="1047" name="Rectangle 23"/>
          <p:cNvSpPr>
            <a:spLocks noChangeArrowheads="1"/>
          </p:cNvSpPr>
          <p:nvPr/>
        </p:nvSpPr>
        <p:spPr bwMode="invGray">
          <a:xfrm>
            <a:off x="971550" y="0"/>
            <a:ext cx="431800" cy="1052513"/>
          </a:xfrm>
          <a:prstGeom prst="rect">
            <a:avLst/>
          </a:prstGeom>
          <a:solidFill>
            <a:schemeClr val="tx1"/>
          </a:solidFill>
          <a:ln>
            <a:noFill/>
          </a:ln>
          <a:effectLst/>
          <a:extLst>
            <a:ext uri="{91240B29-F687-4F45-9708-019B960494DF}">
              <a14:hiddenLine xmlns:a14="http://schemas.microsoft.com/office/drawing/2010/main" w="0"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vi-VN"/>
          </a:p>
        </p:txBody>
      </p:sp>
      <p:sp>
        <p:nvSpPr>
          <p:cNvPr id="1026" name="Rectangle 2"/>
          <p:cNvSpPr>
            <a:spLocks noGrp="1" noChangeArrowheads="1"/>
          </p:cNvSpPr>
          <p:nvPr>
            <p:ph type="title"/>
          </p:nvPr>
        </p:nvSpPr>
        <p:spPr bwMode="black">
          <a:xfrm>
            <a:off x="747713" y="233363"/>
            <a:ext cx="7862887"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200">
          <a:solidFill>
            <a:srgbClr val="F3C43F"/>
          </a:solidFill>
          <a:latin typeface="+mj-lt"/>
          <a:ea typeface="+mj-ea"/>
          <a:cs typeface="+mj-cs"/>
        </a:defRPr>
      </a:lvl1pPr>
      <a:lvl2pPr algn="ctr" rtl="0" eaLnBrk="1" fontAlgn="base" hangingPunct="1">
        <a:spcBef>
          <a:spcPct val="0"/>
        </a:spcBef>
        <a:spcAft>
          <a:spcPct val="0"/>
        </a:spcAft>
        <a:defRPr sz="3200">
          <a:solidFill>
            <a:srgbClr val="F3C43F"/>
          </a:solidFill>
          <a:latin typeface="Verdana" pitchFamily="34" charset="0"/>
        </a:defRPr>
      </a:lvl2pPr>
      <a:lvl3pPr algn="ctr" rtl="0" eaLnBrk="1" fontAlgn="base" hangingPunct="1">
        <a:spcBef>
          <a:spcPct val="0"/>
        </a:spcBef>
        <a:spcAft>
          <a:spcPct val="0"/>
        </a:spcAft>
        <a:defRPr sz="3200">
          <a:solidFill>
            <a:srgbClr val="F3C43F"/>
          </a:solidFill>
          <a:latin typeface="Verdana" pitchFamily="34" charset="0"/>
        </a:defRPr>
      </a:lvl3pPr>
      <a:lvl4pPr algn="ctr" rtl="0" eaLnBrk="1" fontAlgn="base" hangingPunct="1">
        <a:spcBef>
          <a:spcPct val="0"/>
        </a:spcBef>
        <a:spcAft>
          <a:spcPct val="0"/>
        </a:spcAft>
        <a:defRPr sz="3200">
          <a:solidFill>
            <a:srgbClr val="F3C43F"/>
          </a:solidFill>
          <a:latin typeface="Verdana" pitchFamily="34" charset="0"/>
        </a:defRPr>
      </a:lvl4pPr>
      <a:lvl5pPr algn="ctr" rtl="0" eaLnBrk="1" fontAlgn="base" hangingPunct="1">
        <a:spcBef>
          <a:spcPct val="0"/>
        </a:spcBef>
        <a:spcAft>
          <a:spcPct val="0"/>
        </a:spcAft>
        <a:defRPr sz="3200">
          <a:solidFill>
            <a:srgbClr val="F3C43F"/>
          </a:solidFill>
          <a:latin typeface="Verdana" pitchFamily="34" charset="0"/>
        </a:defRPr>
      </a:lvl5pPr>
      <a:lvl6pPr marL="457200" algn="ctr" rtl="0" eaLnBrk="1" fontAlgn="base" hangingPunct="1">
        <a:spcBef>
          <a:spcPct val="0"/>
        </a:spcBef>
        <a:spcAft>
          <a:spcPct val="0"/>
        </a:spcAft>
        <a:defRPr sz="3200">
          <a:solidFill>
            <a:srgbClr val="F3C43F"/>
          </a:solidFill>
          <a:latin typeface="Verdana" pitchFamily="34" charset="0"/>
        </a:defRPr>
      </a:lvl6pPr>
      <a:lvl7pPr marL="914400" algn="ctr" rtl="0" eaLnBrk="1" fontAlgn="base" hangingPunct="1">
        <a:spcBef>
          <a:spcPct val="0"/>
        </a:spcBef>
        <a:spcAft>
          <a:spcPct val="0"/>
        </a:spcAft>
        <a:defRPr sz="3200">
          <a:solidFill>
            <a:srgbClr val="F3C43F"/>
          </a:solidFill>
          <a:latin typeface="Verdana" pitchFamily="34" charset="0"/>
        </a:defRPr>
      </a:lvl7pPr>
      <a:lvl8pPr marL="1371600" algn="ctr" rtl="0" eaLnBrk="1" fontAlgn="base" hangingPunct="1">
        <a:spcBef>
          <a:spcPct val="0"/>
        </a:spcBef>
        <a:spcAft>
          <a:spcPct val="0"/>
        </a:spcAft>
        <a:defRPr sz="3200">
          <a:solidFill>
            <a:srgbClr val="F3C43F"/>
          </a:solidFill>
          <a:latin typeface="Verdana" pitchFamily="34" charset="0"/>
        </a:defRPr>
      </a:lvl8pPr>
      <a:lvl9pPr marL="1828800" algn="ctr" rtl="0" eaLnBrk="1" fontAlgn="base" hangingPunct="1">
        <a:spcBef>
          <a:spcPct val="0"/>
        </a:spcBef>
        <a:spcAft>
          <a:spcPct val="0"/>
        </a:spcAft>
        <a:defRPr sz="3200">
          <a:solidFill>
            <a:srgbClr val="F3C43F"/>
          </a:solidFill>
          <a:latin typeface="Verdana"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1" fontAlgn="base" hangingPunct="1">
        <a:spcBef>
          <a:spcPct val="20000"/>
        </a:spcBef>
        <a:spcAft>
          <a:spcPct val="0"/>
        </a:spcAft>
        <a:buClr>
          <a:schemeClr val="tx1"/>
        </a:buClr>
        <a:buChar char="•"/>
        <a:defRPr sz="2400">
          <a:solidFill>
            <a:schemeClr val="tx1"/>
          </a:solidFill>
          <a:latin typeface="Arial" charset="0"/>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guyentruongtin@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560" y="1113170"/>
            <a:ext cx="7920880" cy="1672079"/>
          </a:xfrm>
        </p:spPr>
        <p:txBody>
          <a:bodyPr/>
          <a:lstStyle/>
          <a:p>
            <a:r>
              <a:rPr lang="en-US" dirty="0"/>
              <a:t>NHỮNG QUY ĐỊNH CHUNG VỀ LUẬT DÂN SỰ</a:t>
            </a:r>
          </a:p>
        </p:txBody>
      </p:sp>
      <p:sp>
        <p:nvSpPr>
          <p:cNvPr id="2051" name="Rectangle 3"/>
          <p:cNvSpPr>
            <a:spLocks noGrp="1" noChangeArrowheads="1"/>
          </p:cNvSpPr>
          <p:nvPr>
            <p:ph type="subTitle" idx="1"/>
          </p:nvPr>
        </p:nvSpPr>
        <p:spPr>
          <a:xfrm>
            <a:off x="725560" y="2963424"/>
            <a:ext cx="8100392" cy="2232248"/>
          </a:xfrm>
        </p:spPr>
        <p:txBody>
          <a:bodyPr/>
          <a:lstStyle/>
          <a:p>
            <a:pPr>
              <a:lnSpc>
                <a:spcPct val="90000"/>
              </a:lnSpc>
            </a:pPr>
            <a:r>
              <a:rPr lang="en-US" sz="2600" b="1" dirty="0" err="1">
                <a:solidFill>
                  <a:srgbClr val="FF0000"/>
                </a:solidFill>
              </a:rPr>
              <a:t>Ths.Luật</a:t>
            </a:r>
            <a:r>
              <a:rPr lang="en-US" sz="2600" b="1" dirty="0">
                <a:solidFill>
                  <a:srgbClr val="FF0000"/>
                </a:solidFill>
              </a:rPr>
              <a:t> Nguyễn Trương Tín</a:t>
            </a:r>
            <a:br>
              <a:rPr lang="en-US" sz="2600" b="1" dirty="0"/>
            </a:br>
            <a:r>
              <a:rPr lang="en-US" sz="2400" b="1" dirty="0">
                <a:solidFill>
                  <a:srgbClr val="FF0000"/>
                </a:solidFill>
              </a:rPr>
              <a:t>Khoa Luật Dân sự - Đại học Luật TP.HCM</a:t>
            </a:r>
            <a:br>
              <a:rPr lang="en-US" sz="2400" b="1" dirty="0"/>
            </a:br>
            <a:r>
              <a:rPr lang="en-US" sz="2400" b="1" dirty="0">
                <a:solidFill>
                  <a:srgbClr val="FFC000"/>
                </a:solidFill>
              </a:rPr>
              <a:t>Cố vấn pháp lý Văn phòng Luật sư Tri Ân</a:t>
            </a:r>
            <a:br>
              <a:rPr lang="en-US" sz="2400" b="1" dirty="0">
                <a:solidFill>
                  <a:srgbClr val="FFC000"/>
                </a:solidFill>
              </a:rPr>
            </a:br>
            <a:r>
              <a:rPr lang="en-US" sz="2400" b="1" dirty="0">
                <a:solidFill>
                  <a:srgbClr val="FFC000"/>
                </a:solidFill>
              </a:rPr>
              <a:t>E-mail: </a:t>
            </a:r>
            <a:r>
              <a:rPr lang="en-US" sz="2400" b="1" dirty="0">
                <a:solidFill>
                  <a:srgbClr val="FA7272"/>
                </a:solidFill>
                <a:hlinkClick r:id="rId3"/>
              </a:rPr>
              <a:t>nguyentruongtin@gmail.com</a:t>
            </a:r>
            <a:br>
              <a:rPr lang="en-US" sz="2400" b="1" dirty="0">
                <a:solidFill>
                  <a:srgbClr val="FFC000"/>
                </a:solidFill>
              </a:rPr>
            </a:br>
            <a:r>
              <a:rPr lang="en-US" sz="2400" b="1" dirty="0">
                <a:solidFill>
                  <a:srgbClr val="FFC000"/>
                </a:solidFill>
              </a:rPr>
              <a:t>Tel: 0915 259 789 – 0906 259 789</a:t>
            </a:r>
          </a:p>
        </p:txBody>
      </p:sp>
    </p:spTree>
    <p:extLst>
      <p:ext uri="{BB962C8B-B14F-4D97-AF65-F5344CB8AC3E}">
        <p14:creationId xmlns:p14="http://schemas.microsoft.com/office/powerpoint/2010/main" val="231644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barn(inVertical)">
                                      <p:cBhvr>
                                        <p:cTn id="12"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Phương pháp điều chỉnh</a:t>
            </a:r>
            <a:endParaRPr lang="vi-VN" dirty="0"/>
          </a:p>
        </p:txBody>
      </p:sp>
      <p:sp>
        <p:nvSpPr>
          <p:cNvPr id="3" name="Content Placeholder 2"/>
          <p:cNvSpPr>
            <a:spLocks noGrp="1"/>
          </p:cNvSpPr>
          <p:nvPr>
            <p:ph idx="1"/>
          </p:nvPr>
        </p:nvSpPr>
        <p:spPr>
          <a:xfrm>
            <a:off x="457200" y="1700808"/>
            <a:ext cx="8229600" cy="4809530"/>
          </a:xfrm>
        </p:spPr>
        <p:txBody>
          <a:bodyPr/>
          <a:lstStyle/>
          <a:p>
            <a:pPr algn="just">
              <a:buFontTx/>
              <a:buChar char="-"/>
            </a:pPr>
            <a:r>
              <a:rPr lang="en-US" sz="3600" dirty="0"/>
              <a:t>Phương pháp điều chỉnh của pháp luật là gì?</a:t>
            </a:r>
          </a:p>
          <a:p>
            <a:pPr algn="just">
              <a:buFontTx/>
              <a:buChar char="-"/>
            </a:pPr>
            <a:r>
              <a:rPr lang="en-US" sz="3600" dirty="0"/>
              <a:t>Phương pháp điều chỉnh của Luật Dân sự là gì?</a:t>
            </a:r>
            <a:endParaRPr lang="vi-VN" sz="36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6" name="Slide Number Placeholder 5"/>
          <p:cNvSpPr>
            <a:spLocks noGrp="1"/>
          </p:cNvSpPr>
          <p:nvPr>
            <p:ph type="sldNum" sz="quarter" idx="12"/>
          </p:nvPr>
        </p:nvSpPr>
        <p:spPr/>
        <p:txBody>
          <a:bodyPr/>
          <a:lstStyle/>
          <a:p>
            <a:fld id="{BC9200C9-C5A1-456C-ADD9-D7EED854C1B8}" type="slidenum">
              <a:rPr lang="en-US" smtClean="0"/>
              <a:pPr/>
              <a:t>10</a:t>
            </a:fld>
            <a:endParaRPr lang="en-US"/>
          </a:p>
        </p:txBody>
      </p:sp>
      <p:sp>
        <p:nvSpPr>
          <p:cNvPr id="9"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Tree>
    <p:extLst>
      <p:ext uri="{BB962C8B-B14F-4D97-AF65-F5344CB8AC3E}">
        <p14:creationId xmlns:p14="http://schemas.microsoft.com/office/powerpoint/2010/main" val="119860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2708920"/>
            <a:ext cx="8712968" cy="936104"/>
          </a:xfrm>
        </p:spPr>
        <p:txBody>
          <a:bodyPr/>
          <a:lstStyle/>
          <a:p>
            <a:r>
              <a:rPr lang="en-US" dirty="0"/>
              <a:t>ĐẠI DIỆN</a:t>
            </a:r>
          </a:p>
        </p:txBody>
      </p:sp>
      <p:sp>
        <p:nvSpPr>
          <p:cNvPr id="2051" name="Rectangle 3"/>
          <p:cNvSpPr>
            <a:spLocks noGrp="1" noChangeArrowheads="1"/>
          </p:cNvSpPr>
          <p:nvPr>
            <p:ph type="subTitle" idx="1"/>
          </p:nvPr>
        </p:nvSpPr>
        <p:spPr>
          <a:xfrm>
            <a:off x="1674332" y="1931925"/>
            <a:ext cx="6019800" cy="453008"/>
          </a:xfrm>
        </p:spPr>
        <p:txBody>
          <a:bodyPr/>
          <a:lstStyle/>
          <a:p>
            <a:pPr>
              <a:lnSpc>
                <a:spcPct val="90000"/>
              </a:lnSpc>
            </a:pPr>
            <a:r>
              <a:rPr lang="en-US" sz="2400" b="1" dirty="0"/>
              <a:t>BÀI 8</a:t>
            </a:r>
          </a:p>
        </p:txBody>
      </p:sp>
      <p:sp>
        <p:nvSpPr>
          <p:cNvPr id="4" name="Rectangle 3"/>
          <p:cNvSpPr>
            <a:spLocks noGrp="1" noChangeArrowheads="1"/>
          </p:cNvSpPr>
          <p:nvPr/>
        </p:nvSpPr>
        <p:spPr bwMode="black">
          <a:xfrm>
            <a:off x="521804" y="3715438"/>
            <a:ext cx="8100392" cy="764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lnSpc>
                <a:spcPct val="90000"/>
              </a:lnSpc>
            </a:pPr>
            <a:r>
              <a:rPr lang="en-US" sz="2600" b="1" dirty="0" err="1">
                <a:solidFill>
                  <a:srgbClr val="FF0000"/>
                </a:solidFill>
              </a:rPr>
              <a:t>Ths.Luật</a:t>
            </a:r>
            <a:r>
              <a:rPr lang="en-US" sz="2600" b="1" dirty="0">
                <a:solidFill>
                  <a:srgbClr val="FF0000"/>
                </a:solidFill>
              </a:rPr>
              <a:t> Nguyễn Trương Tín</a:t>
            </a:r>
            <a:br>
              <a:rPr lang="en-US" sz="2600" b="1" dirty="0"/>
            </a:br>
            <a:r>
              <a:rPr lang="en-US" sz="2400" b="1" dirty="0">
                <a:solidFill>
                  <a:srgbClr val="FF0000"/>
                </a:solidFill>
              </a:rPr>
              <a:t>Khoa Luật Dân sự - Đại học Luật TP.HCM</a:t>
            </a:r>
            <a:br>
              <a:rPr lang="en-US" sz="2400" b="1" dirty="0"/>
            </a:br>
            <a:endParaRPr lang="en-US" sz="2400" b="1" dirty="0">
              <a:solidFill>
                <a:srgbClr val="FFC000"/>
              </a:solidFill>
            </a:endParaRPr>
          </a:p>
        </p:txBody>
      </p:sp>
    </p:spTree>
    <p:extLst>
      <p:ext uri="{BB962C8B-B14F-4D97-AF65-F5344CB8AC3E}">
        <p14:creationId xmlns:p14="http://schemas.microsoft.com/office/powerpoint/2010/main" val="844331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arn(inVertical)">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arn(inVertical)">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86065"/>
            <a:ext cx="7416824" cy="563562"/>
          </a:xfrm>
        </p:spPr>
        <p:txBody>
          <a:bodyPr/>
          <a:lstStyle/>
          <a:p>
            <a:r>
              <a:rPr lang="vi-VN" dirty="0"/>
              <a:t>I. Khái niệm đại diện</a:t>
            </a:r>
          </a:p>
        </p:txBody>
      </p:sp>
      <p:sp>
        <p:nvSpPr>
          <p:cNvPr id="3" name="Content Placeholder 2"/>
          <p:cNvSpPr>
            <a:spLocks noGrp="1"/>
          </p:cNvSpPr>
          <p:nvPr>
            <p:ph idx="1"/>
          </p:nvPr>
        </p:nvSpPr>
        <p:spPr>
          <a:xfrm>
            <a:off x="683568" y="1268760"/>
            <a:ext cx="8003232" cy="5241578"/>
          </a:xfrm>
        </p:spPr>
        <p:txBody>
          <a:bodyPr/>
          <a:lstStyle/>
          <a:p>
            <a:pPr marL="0" indent="0" algn="ctr">
              <a:buNone/>
            </a:pPr>
            <a:r>
              <a:rPr lang="en-US" sz="4000" u="sng" dirty="0"/>
              <a:t>Khái niệm</a:t>
            </a:r>
            <a:r>
              <a:rPr lang="en-US" sz="4000" dirty="0"/>
              <a:t>:</a:t>
            </a:r>
          </a:p>
          <a:p>
            <a:pPr marL="0" indent="0" algn="just">
              <a:buNone/>
            </a:pPr>
            <a:r>
              <a:rPr lang="pt-BR" sz="4000" dirty="0"/>
              <a:t>Đại diện là việc một người (người đại diện) </a:t>
            </a:r>
            <a:r>
              <a:rPr lang="pt-BR" sz="4000" dirty="0">
                <a:solidFill>
                  <a:srgbClr val="FF0000"/>
                </a:solidFill>
              </a:rPr>
              <a:t>nhân danh và vì lợi ích của người khác</a:t>
            </a:r>
            <a:r>
              <a:rPr lang="pt-BR" sz="4000" dirty="0"/>
              <a:t> (người được đại diện) xác lập, thực hiện giao dịch dân sự trong phạm vi đại diện.</a:t>
            </a:r>
            <a:endParaRPr lang="vi-VN" sz="40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101</a:t>
            </a:fld>
            <a:endParaRPr lang="en-US"/>
          </a:p>
        </p:txBody>
      </p:sp>
    </p:spTree>
    <p:extLst>
      <p:ext uri="{BB962C8B-B14F-4D97-AF65-F5344CB8AC3E}">
        <p14:creationId xmlns:p14="http://schemas.microsoft.com/office/powerpoint/2010/main" val="39718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17597"/>
            <a:ext cx="7272808" cy="563562"/>
          </a:xfrm>
        </p:spPr>
        <p:txBody>
          <a:bodyPr/>
          <a:lstStyle/>
          <a:p>
            <a:r>
              <a:rPr lang="en-US" dirty="0"/>
              <a:t>Đặc điểm của quan hệ đại diện</a:t>
            </a:r>
            <a:endParaRPr lang="vi-VN" dirty="0"/>
          </a:p>
        </p:txBody>
      </p:sp>
      <p:sp>
        <p:nvSpPr>
          <p:cNvPr id="3" name="Content Placeholder 2"/>
          <p:cNvSpPr>
            <a:spLocks noGrp="1"/>
          </p:cNvSpPr>
          <p:nvPr>
            <p:ph idx="1"/>
          </p:nvPr>
        </p:nvSpPr>
        <p:spPr/>
        <p:txBody>
          <a:bodyPr/>
          <a:lstStyle/>
          <a:p>
            <a:pPr algn="just">
              <a:buFontTx/>
              <a:buChar char="-"/>
            </a:pPr>
            <a:r>
              <a:rPr lang="nl-NL" sz="3000" dirty="0"/>
              <a:t>Tồn tại nhiều mối quan hệ:</a:t>
            </a:r>
          </a:p>
          <a:p>
            <a:pPr marL="0" indent="0" algn="just">
              <a:buNone/>
            </a:pPr>
            <a:r>
              <a:rPr lang="nl-NL" sz="3000" dirty="0"/>
              <a:t>+ Quan hệ giữa người được đại diện và người đại diện;</a:t>
            </a:r>
          </a:p>
          <a:p>
            <a:pPr marL="0" indent="0" algn="just">
              <a:buNone/>
            </a:pPr>
            <a:r>
              <a:rPr lang="nl-NL" sz="3000" dirty="0"/>
              <a:t>+ Quan hệ giữa người đại diện với người thứ ba.</a:t>
            </a:r>
          </a:p>
          <a:p>
            <a:pPr algn="just">
              <a:buFontTx/>
              <a:buChar char="-"/>
            </a:pPr>
            <a:r>
              <a:rPr lang="nl-NL" sz="3000" dirty="0"/>
              <a:t>Người đại diện nhân danh và vì lợi ích của người được đại diện xác lập, thực hiện các giao dịch dân sự </a:t>
            </a:r>
            <a:r>
              <a:rPr lang="en-US" sz="3000" dirty="0"/>
              <a:t>làm phát sinh quyền và nghĩa vụ cho người được đại diện trong phạm vi đại diện.</a:t>
            </a:r>
            <a:endParaRPr lang="vi-VN" sz="30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72200" y="6477000"/>
            <a:ext cx="2467000"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102</a:t>
            </a:fld>
            <a:endParaRPr lang="en-US"/>
          </a:p>
        </p:txBody>
      </p:sp>
    </p:spTree>
    <p:extLst>
      <p:ext uri="{BB962C8B-B14F-4D97-AF65-F5344CB8AC3E}">
        <p14:creationId xmlns:p14="http://schemas.microsoft.com/office/powerpoint/2010/main" val="309209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33363"/>
            <a:ext cx="6120680" cy="563562"/>
          </a:xfrm>
        </p:spPr>
        <p:txBody>
          <a:bodyPr/>
          <a:lstStyle/>
          <a:p>
            <a:r>
              <a:rPr lang="vi-VN" dirty="0"/>
              <a:t>Các trường hợp không được đại diện</a:t>
            </a:r>
          </a:p>
        </p:txBody>
      </p:sp>
      <p:sp>
        <p:nvSpPr>
          <p:cNvPr id="3" name="Content Placeholder 2"/>
          <p:cNvSpPr>
            <a:spLocks noGrp="1"/>
          </p:cNvSpPr>
          <p:nvPr>
            <p:ph idx="1"/>
          </p:nvPr>
        </p:nvSpPr>
        <p:spPr/>
        <p:txBody>
          <a:bodyPr/>
          <a:lstStyle/>
          <a:p>
            <a:pPr algn="just">
              <a:buFontTx/>
              <a:buChar char="-"/>
            </a:pPr>
            <a:r>
              <a:rPr lang="en-US" sz="3600" dirty="0"/>
              <a:t>Việc lập di chúc hay hủy bỏ di chúc không thể được thực hiện thông qua người đại diện.</a:t>
            </a:r>
          </a:p>
          <a:p>
            <a:pPr algn="just">
              <a:buFontTx/>
              <a:buChar char="-"/>
            </a:pPr>
            <a:r>
              <a:rPr lang="en-US" sz="3600" dirty="0"/>
              <a:t>Việc kết hôn cũng không thể thông qua người đại diện.</a:t>
            </a:r>
          </a:p>
          <a:p>
            <a:pPr algn="just">
              <a:buFontTx/>
              <a:buChar char="-"/>
            </a:pPr>
            <a:r>
              <a:rPr lang="en-US" sz="3600" dirty="0"/>
              <a:t>Việc thực hiện quyền nhân thân như nhận con nuôi, công nhận là cha mẹ của con cũng không thể thông qua người đại diện.</a:t>
            </a:r>
            <a:endParaRPr lang="en-US" sz="34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0"/>
            <a:ext cx="253900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103</a:t>
            </a:fld>
            <a:endParaRPr lang="en-US"/>
          </a:p>
        </p:txBody>
      </p:sp>
    </p:spTree>
    <p:extLst>
      <p:ext uri="{BB962C8B-B14F-4D97-AF65-F5344CB8AC3E}">
        <p14:creationId xmlns:p14="http://schemas.microsoft.com/office/powerpoint/2010/main" val="379672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73403"/>
            <a:ext cx="7711008" cy="563562"/>
          </a:xfrm>
        </p:spPr>
        <p:txBody>
          <a:bodyPr/>
          <a:lstStyle/>
          <a:p>
            <a:r>
              <a:rPr lang="en-US" dirty="0"/>
              <a:t>II. Phân loại đại diện</a:t>
            </a:r>
            <a:endParaRPr lang="vi-VN" dirty="0"/>
          </a:p>
        </p:txBody>
      </p:sp>
      <p:sp>
        <p:nvSpPr>
          <p:cNvPr id="3" name="Content Placeholder 2"/>
          <p:cNvSpPr>
            <a:spLocks noGrp="1"/>
          </p:cNvSpPr>
          <p:nvPr>
            <p:ph idx="1"/>
          </p:nvPr>
        </p:nvSpPr>
        <p:spPr>
          <a:xfrm>
            <a:off x="457200" y="1412776"/>
            <a:ext cx="8229600" cy="5037602"/>
          </a:xfrm>
        </p:spPr>
        <p:txBody>
          <a:bodyPr/>
          <a:lstStyle/>
          <a:p>
            <a:pPr marL="514350" indent="-514350" algn="just">
              <a:buAutoNum type="arabicPeriod"/>
            </a:pPr>
            <a:r>
              <a:rPr lang="en-US" sz="4000" dirty="0"/>
              <a:t>Đại diện theo pháp luật</a:t>
            </a:r>
          </a:p>
          <a:p>
            <a:pPr marL="514350" indent="-514350" algn="just">
              <a:buAutoNum type="arabicPeriod"/>
            </a:pPr>
            <a:r>
              <a:rPr lang="en-US" sz="4000" dirty="0"/>
              <a:t>Đại diện theo ủy quyền</a:t>
            </a:r>
            <a:endParaRPr lang="vi-VN" sz="40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1"/>
            <a:ext cx="2394992"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104</a:t>
            </a:fld>
            <a:endParaRPr lang="en-US"/>
          </a:p>
        </p:txBody>
      </p:sp>
    </p:spTree>
    <p:extLst>
      <p:ext uri="{BB962C8B-B14F-4D97-AF65-F5344CB8AC3E}">
        <p14:creationId xmlns:p14="http://schemas.microsoft.com/office/powerpoint/2010/main" val="428357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43423"/>
            <a:ext cx="6912768" cy="563562"/>
          </a:xfrm>
        </p:spPr>
        <p:txBody>
          <a:bodyPr/>
          <a:lstStyle/>
          <a:p>
            <a:r>
              <a:rPr lang="pt-BR" dirty="0"/>
              <a:t>II.1. Đại diện theo pháp luật</a:t>
            </a:r>
            <a:endParaRPr lang="vi-VN" dirty="0"/>
          </a:p>
        </p:txBody>
      </p:sp>
      <p:sp>
        <p:nvSpPr>
          <p:cNvPr id="3" name="Content Placeholder 2"/>
          <p:cNvSpPr>
            <a:spLocks noGrp="1"/>
          </p:cNvSpPr>
          <p:nvPr>
            <p:ph idx="1"/>
          </p:nvPr>
        </p:nvSpPr>
        <p:spPr>
          <a:xfrm>
            <a:off x="457200" y="1265818"/>
            <a:ext cx="8229600" cy="5169570"/>
          </a:xfrm>
        </p:spPr>
        <p:txBody>
          <a:bodyPr/>
          <a:lstStyle/>
          <a:p>
            <a:pPr marL="0" indent="0" algn="ctr">
              <a:buNone/>
            </a:pPr>
            <a:r>
              <a:rPr lang="en-US" sz="4000" u="sng" dirty="0"/>
              <a:t>Khái niệm</a:t>
            </a:r>
            <a:r>
              <a:rPr lang="en-US" sz="4000" dirty="0"/>
              <a:t>:</a:t>
            </a:r>
          </a:p>
          <a:p>
            <a:pPr marL="0" indent="0" algn="just">
              <a:buNone/>
            </a:pPr>
            <a:r>
              <a:rPr lang="pt-BR" sz="4000" dirty="0"/>
              <a:t>Đại diện theo pháp luật là đại diện </a:t>
            </a:r>
            <a:r>
              <a:rPr lang="pt-BR" sz="4000" dirty="0">
                <a:solidFill>
                  <a:srgbClr val="FF0000"/>
                </a:solidFill>
              </a:rPr>
              <a:t>do pháp luật quy định </a:t>
            </a:r>
            <a:r>
              <a:rPr lang="pt-BR" sz="4000" dirty="0"/>
              <a:t>hoặc</a:t>
            </a:r>
            <a:r>
              <a:rPr lang="pt-BR" sz="4000" dirty="0">
                <a:solidFill>
                  <a:srgbClr val="FF0000"/>
                </a:solidFill>
              </a:rPr>
              <a:t> cơ quan nhà nước có thẩm quyền quyết định</a:t>
            </a:r>
            <a:r>
              <a:rPr lang="pt-BR" sz="4000" dirty="0"/>
              <a:t>.</a:t>
            </a:r>
            <a:endParaRPr lang="vi-VN" sz="40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156176" y="6477001"/>
            <a:ext cx="2683024"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105</a:t>
            </a:fld>
            <a:endParaRPr lang="en-US"/>
          </a:p>
        </p:txBody>
      </p:sp>
    </p:spTree>
    <p:extLst>
      <p:ext uri="{BB962C8B-B14F-4D97-AF65-F5344CB8AC3E}">
        <p14:creationId xmlns:p14="http://schemas.microsoft.com/office/powerpoint/2010/main" val="79812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88393"/>
            <a:ext cx="7848872" cy="563562"/>
          </a:xfrm>
        </p:spPr>
        <p:txBody>
          <a:bodyPr/>
          <a:lstStyle/>
          <a:p>
            <a:r>
              <a:rPr lang="en-US" dirty="0"/>
              <a:t>Những người đại diện theo pháp luật</a:t>
            </a:r>
            <a:endParaRPr lang="vi-VN" dirty="0"/>
          </a:p>
        </p:txBody>
      </p:sp>
      <p:sp>
        <p:nvSpPr>
          <p:cNvPr id="3" name="Content Placeholder 2"/>
          <p:cNvSpPr>
            <a:spLocks noGrp="1"/>
          </p:cNvSpPr>
          <p:nvPr>
            <p:ph idx="1"/>
          </p:nvPr>
        </p:nvSpPr>
        <p:spPr>
          <a:xfrm>
            <a:off x="457200" y="1202103"/>
            <a:ext cx="8229600" cy="5248275"/>
          </a:xfrm>
        </p:spPr>
        <p:txBody>
          <a:bodyPr/>
          <a:lstStyle/>
          <a:p>
            <a:pPr algn="just"/>
            <a:r>
              <a:rPr lang="pt-BR" sz="2600" dirty="0"/>
              <a:t>1. Cha, mẹ đối với con chưa thành niên;</a:t>
            </a:r>
            <a:endParaRPr lang="vi-VN" sz="2600" dirty="0"/>
          </a:p>
          <a:p>
            <a:pPr algn="just"/>
            <a:r>
              <a:rPr lang="pt-BR" sz="2600" dirty="0"/>
              <a:t>2. Người giám hộ đối với người được giám hộ;</a:t>
            </a:r>
            <a:endParaRPr lang="vi-VN" sz="2600" dirty="0"/>
          </a:p>
          <a:p>
            <a:pPr algn="just"/>
            <a:r>
              <a:rPr lang="pt-BR" sz="2600" dirty="0"/>
              <a:t>3. Người được Tòa án chỉ định đối với người bị hạn chế năng lực hành vi dân sự;</a:t>
            </a:r>
            <a:endParaRPr lang="vi-VN" sz="2600" dirty="0"/>
          </a:p>
          <a:p>
            <a:pPr algn="just"/>
            <a:r>
              <a:rPr lang="pt-BR" sz="2600" dirty="0"/>
              <a:t>4. Người đứng đầu pháp nhân theo quy định của điều lệ pháp nhân hoặc quyết định của cơ quan nhà nước có thẩm quyền;</a:t>
            </a:r>
            <a:endParaRPr lang="vi-VN" sz="2600" dirty="0"/>
          </a:p>
          <a:p>
            <a:pPr algn="just"/>
            <a:r>
              <a:rPr lang="pt-BR" sz="2600" dirty="0"/>
              <a:t>5. Chủ hộ gia đình đối với hộ gia đình;</a:t>
            </a:r>
            <a:endParaRPr lang="vi-VN" sz="2600" dirty="0"/>
          </a:p>
          <a:p>
            <a:pPr algn="just"/>
            <a:r>
              <a:rPr lang="pt-BR" sz="2600" dirty="0"/>
              <a:t>6. Tổ trưởng tổ hợp tác đối với tổ hợp tác;</a:t>
            </a:r>
            <a:endParaRPr lang="vi-VN" sz="2600" dirty="0"/>
          </a:p>
          <a:p>
            <a:pPr algn="just"/>
            <a:r>
              <a:rPr lang="pt-BR" sz="2600" dirty="0"/>
              <a:t>7. Những người khác theo quy định của pháp luật.</a:t>
            </a:r>
            <a:endParaRPr lang="vi-VN" sz="26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156176" y="6477000"/>
            <a:ext cx="2683024" cy="38100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106</a:t>
            </a:fld>
            <a:endParaRPr lang="en-US"/>
          </a:p>
        </p:txBody>
      </p:sp>
    </p:spTree>
    <p:extLst>
      <p:ext uri="{BB962C8B-B14F-4D97-AF65-F5344CB8AC3E}">
        <p14:creationId xmlns:p14="http://schemas.microsoft.com/office/powerpoint/2010/main" val="146396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II.2. Đại diện theo ủy quyền</a:t>
            </a:r>
            <a:endParaRPr lang="vi-VN" dirty="0"/>
          </a:p>
        </p:txBody>
      </p:sp>
      <p:sp>
        <p:nvSpPr>
          <p:cNvPr id="3" name="Content Placeholder 2"/>
          <p:cNvSpPr>
            <a:spLocks noGrp="1"/>
          </p:cNvSpPr>
          <p:nvPr>
            <p:ph idx="1"/>
          </p:nvPr>
        </p:nvSpPr>
        <p:spPr/>
        <p:txBody>
          <a:bodyPr/>
          <a:lstStyle/>
          <a:p>
            <a:pPr marL="0" indent="0" algn="ctr">
              <a:buNone/>
            </a:pPr>
            <a:r>
              <a:rPr lang="en-US" sz="3600" u="sng" dirty="0" err="1"/>
              <a:t>Khái</a:t>
            </a:r>
            <a:r>
              <a:rPr lang="en-US" sz="3600" u="sng" dirty="0"/>
              <a:t> </a:t>
            </a:r>
            <a:r>
              <a:rPr lang="en-US" sz="3600" u="sng" dirty="0" err="1"/>
              <a:t>niệm</a:t>
            </a:r>
            <a:endParaRPr lang="en-US" sz="3600" u="sng" dirty="0"/>
          </a:p>
          <a:p>
            <a:pPr marL="0" indent="0" algn="ctr">
              <a:buNone/>
            </a:pPr>
            <a:r>
              <a:rPr lang="en-US" sz="3600" u="sng" dirty="0"/>
              <a:t>(</a:t>
            </a:r>
            <a:r>
              <a:rPr lang="en-US" sz="3600" u="sng" dirty="0" err="1"/>
              <a:t>Khoản</a:t>
            </a:r>
            <a:r>
              <a:rPr lang="en-US" sz="3600" u="sng" dirty="0"/>
              <a:t> 1 </a:t>
            </a:r>
            <a:r>
              <a:rPr lang="en-US" sz="3600" u="sng" dirty="0" err="1"/>
              <a:t>Điều</a:t>
            </a:r>
            <a:r>
              <a:rPr lang="en-US" sz="3600" u="sng" dirty="0"/>
              <a:t> 134)</a:t>
            </a:r>
            <a:r>
              <a:rPr lang="en-US" sz="3600" dirty="0"/>
              <a:t>:</a:t>
            </a:r>
          </a:p>
          <a:p>
            <a:pPr marL="0" indent="0" algn="just">
              <a:buNone/>
            </a:pPr>
            <a:r>
              <a:rPr lang="en-US" sz="3600" dirty="0" err="1"/>
              <a:t>Đại</a:t>
            </a:r>
            <a:r>
              <a:rPr lang="en-US" sz="3600" dirty="0"/>
              <a:t> </a:t>
            </a:r>
            <a:r>
              <a:rPr lang="en-US" sz="3600" dirty="0" err="1"/>
              <a:t>diện</a:t>
            </a:r>
            <a:r>
              <a:rPr lang="en-US" sz="3600" dirty="0"/>
              <a:t> </a:t>
            </a:r>
            <a:r>
              <a:rPr lang="en-US" sz="3600" dirty="0" err="1"/>
              <a:t>là</a:t>
            </a:r>
            <a:r>
              <a:rPr lang="en-US" sz="3600" dirty="0"/>
              <a:t> </a:t>
            </a:r>
            <a:r>
              <a:rPr lang="en-US" sz="3600" dirty="0" err="1"/>
              <a:t>việc</a:t>
            </a:r>
            <a:r>
              <a:rPr lang="en-US" sz="3600" dirty="0"/>
              <a:t> </a:t>
            </a:r>
            <a:r>
              <a:rPr lang="en-US" sz="3600" dirty="0" err="1"/>
              <a:t>cá</a:t>
            </a:r>
            <a:r>
              <a:rPr lang="en-US" sz="3600" dirty="0"/>
              <a:t> </a:t>
            </a:r>
            <a:r>
              <a:rPr lang="en-US" sz="3600" dirty="0" err="1"/>
              <a:t>nhân</a:t>
            </a:r>
            <a:r>
              <a:rPr lang="en-US" sz="3600" dirty="0"/>
              <a:t>, </a:t>
            </a:r>
            <a:r>
              <a:rPr lang="en-US" sz="3600" dirty="0" err="1"/>
              <a:t>pháp</a:t>
            </a:r>
            <a:r>
              <a:rPr lang="en-US" sz="3600" dirty="0"/>
              <a:t> </a:t>
            </a:r>
            <a:r>
              <a:rPr lang="en-US" sz="3600" dirty="0" err="1"/>
              <a:t>nhân</a:t>
            </a:r>
            <a:r>
              <a:rPr lang="en-US" sz="3600" dirty="0"/>
              <a:t> (</a:t>
            </a:r>
            <a:r>
              <a:rPr lang="en-US" sz="3600" dirty="0" err="1"/>
              <a:t>sau</a:t>
            </a:r>
            <a:r>
              <a:rPr lang="en-US" sz="3600" dirty="0"/>
              <a:t> </a:t>
            </a:r>
            <a:r>
              <a:rPr lang="en-US" sz="3600" dirty="0" err="1"/>
              <a:t>đây</a:t>
            </a:r>
            <a:r>
              <a:rPr lang="en-US" sz="3600" dirty="0"/>
              <a:t> </a:t>
            </a:r>
            <a:r>
              <a:rPr lang="en-US" sz="3600" dirty="0" err="1"/>
              <a:t>gọi</a:t>
            </a:r>
            <a:r>
              <a:rPr lang="en-US" sz="3600" dirty="0"/>
              <a:t> </a:t>
            </a:r>
            <a:r>
              <a:rPr lang="en-US" sz="3600" dirty="0" err="1"/>
              <a:t>chung</a:t>
            </a:r>
            <a:r>
              <a:rPr lang="en-US" sz="3600" dirty="0"/>
              <a:t> </a:t>
            </a:r>
            <a:r>
              <a:rPr lang="en-US" sz="3600" dirty="0" err="1"/>
              <a:t>là</a:t>
            </a:r>
            <a:r>
              <a:rPr lang="en-US" sz="3600" dirty="0"/>
              <a:t> </a:t>
            </a:r>
            <a:r>
              <a:rPr lang="en-US" sz="3600" dirty="0" err="1"/>
              <a:t>người</a:t>
            </a:r>
            <a:r>
              <a:rPr lang="en-US" sz="3600" dirty="0"/>
              <a:t> </a:t>
            </a:r>
            <a:r>
              <a:rPr lang="en-US" sz="3600" dirty="0" err="1"/>
              <a:t>đại</a:t>
            </a:r>
            <a:r>
              <a:rPr lang="en-US" sz="3600" dirty="0"/>
              <a:t> </a:t>
            </a:r>
            <a:r>
              <a:rPr lang="en-US" sz="3600" dirty="0" err="1"/>
              <a:t>diện</a:t>
            </a:r>
            <a:r>
              <a:rPr lang="en-US" sz="3600" dirty="0"/>
              <a:t>) </a:t>
            </a:r>
            <a:r>
              <a:rPr lang="en-US" sz="3600" dirty="0" err="1"/>
              <a:t>nhân</a:t>
            </a:r>
            <a:r>
              <a:rPr lang="en-US" sz="3600" dirty="0"/>
              <a:t> </a:t>
            </a:r>
            <a:r>
              <a:rPr lang="en-US" sz="3600" dirty="0" err="1"/>
              <a:t>danh</a:t>
            </a:r>
            <a:r>
              <a:rPr lang="en-US" sz="3600" dirty="0"/>
              <a:t> </a:t>
            </a:r>
            <a:r>
              <a:rPr lang="en-US" sz="3600" dirty="0" err="1"/>
              <a:t>và</a:t>
            </a:r>
            <a:r>
              <a:rPr lang="en-US" sz="3600" dirty="0"/>
              <a:t> </a:t>
            </a:r>
            <a:r>
              <a:rPr lang="en-US" sz="3600" dirty="0" err="1"/>
              <a:t>vì</a:t>
            </a:r>
            <a:r>
              <a:rPr lang="en-US" sz="3600" dirty="0"/>
              <a:t> </a:t>
            </a:r>
            <a:r>
              <a:rPr lang="en-US" sz="3600" dirty="0" err="1"/>
              <a:t>lợi</a:t>
            </a:r>
            <a:r>
              <a:rPr lang="en-US" sz="3600" dirty="0"/>
              <a:t> </a:t>
            </a:r>
            <a:r>
              <a:rPr lang="en-US" sz="3600" dirty="0" err="1"/>
              <a:t>ích</a:t>
            </a:r>
            <a:r>
              <a:rPr lang="en-US" sz="3600" dirty="0"/>
              <a:t> </a:t>
            </a:r>
            <a:r>
              <a:rPr lang="en-US" sz="3600" dirty="0" err="1"/>
              <a:t>của</a:t>
            </a:r>
            <a:r>
              <a:rPr lang="en-US" sz="3600" dirty="0"/>
              <a:t> </a:t>
            </a:r>
            <a:r>
              <a:rPr lang="en-US" sz="3600" dirty="0" err="1"/>
              <a:t>cá</a:t>
            </a:r>
            <a:r>
              <a:rPr lang="en-US" sz="3600" dirty="0"/>
              <a:t> </a:t>
            </a:r>
            <a:r>
              <a:rPr lang="en-US" sz="3600" dirty="0" err="1"/>
              <a:t>nhân</a:t>
            </a:r>
            <a:r>
              <a:rPr lang="en-US" sz="3600" dirty="0"/>
              <a:t> </a:t>
            </a:r>
            <a:r>
              <a:rPr lang="en-US" sz="3600" dirty="0" err="1"/>
              <a:t>hoặc</a:t>
            </a:r>
            <a:r>
              <a:rPr lang="en-US" sz="3600" dirty="0"/>
              <a:t> </a:t>
            </a:r>
            <a:r>
              <a:rPr lang="en-US" sz="3600" dirty="0" err="1"/>
              <a:t>pháp</a:t>
            </a:r>
            <a:r>
              <a:rPr lang="en-US" sz="3600" dirty="0"/>
              <a:t> </a:t>
            </a:r>
            <a:r>
              <a:rPr lang="en-US" sz="3600" dirty="0" err="1"/>
              <a:t>nhân</a:t>
            </a:r>
            <a:r>
              <a:rPr lang="en-US" sz="3600" dirty="0"/>
              <a:t> </a:t>
            </a:r>
            <a:r>
              <a:rPr lang="en-US" sz="3600" dirty="0" err="1"/>
              <a:t>khác</a:t>
            </a:r>
            <a:r>
              <a:rPr lang="en-US" sz="3600" dirty="0"/>
              <a:t> (</a:t>
            </a:r>
            <a:r>
              <a:rPr lang="en-US" sz="3600" dirty="0" err="1"/>
              <a:t>sau</a:t>
            </a:r>
            <a:r>
              <a:rPr lang="en-US" sz="3600" dirty="0"/>
              <a:t> </a:t>
            </a:r>
            <a:r>
              <a:rPr lang="en-US" sz="3600" dirty="0" err="1"/>
              <a:t>đây</a:t>
            </a:r>
            <a:r>
              <a:rPr lang="en-US" sz="3600" dirty="0"/>
              <a:t> </a:t>
            </a:r>
            <a:r>
              <a:rPr lang="en-US" sz="3600" dirty="0" err="1"/>
              <a:t>gọi</a:t>
            </a:r>
            <a:r>
              <a:rPr lang="en-US" sz="3600" dirty="0"/>
              <a:t> </a:t>
            </a:r>
            <a:r>
              <a:rPr lang="en-US" sz="3600" dirty="0" err="1"/>
              <a:t>chung</a:t>
            </a:r>
            <a:r>
              <a:rPr lang="en-US" sz="3600" dirty="0"/>
              <a:t> </a:t>
            </a:r>
            <a:r>
              <a:rPr lang="en-US" sz="3600" dirty="0" err="1"/>
              <a:t>là</a:t>
            </a:r>
            <a:r>
              <a:rPr lang="en-US" sz="3600" dirty="0"/>
              <a:t> </a:t>
            </a:r>
            <a:r>
              <a:rPr lang="en-US" sz="3600" dirty="0" err="1"/>
              <a:t>người</a:t>
            </a:r>
            <a:r>
              <a:rPr lang="en-US" sz="3600" dirty="0"/>
              <a:t> </a:t>
            </a:r>
            <a:r>
              <a:rPr lang="en-US" sz="3600" dirty="0" err="1"/>
              <a:t>được</a:t>
            </a:r>
            <a:r>
              <a:rPr lang="en-US" sz="3600" dirty="0"/>
              <a:t> </a:t>
            </a:r>
            <a:r>
              <a:rPr lang="en-US" sz="3600" dirty="0" err="1"/>
              <a:t>đại</a:t>
            </a:r>
            <a:r>
              <a:rPr lang="en-US" sz="3600" dirty="0"/>
              <a:t> </a:t>
            </a:r>
            <a:r>
              <a:rPr lang="en-US" sz="3600" dirty="0" err="1"/>
              <a:t>diện</a:t>
            </a:r>
            <a:r>
              <a:rPr lang="en-US" sz="3600" dirty="0"/>
              <a:t>) </a:t>
            </a:r>
            <a:r>
              <a:rPr lang="en-US" sz="3600" dirty="0" err="1"/>
              <a:t>xác</a:t>
            </a:r>
            <a:r>
              <a:rPr lang="en-US" sz="3600" dirty="0"/>
              <a:t> </a:t>
            </a:r>
            <a:r>
              <a:rPr lang="en-US" sz="3600" dirty="0" err="1"/>
              <a:t>lập</a:t>
            </a:r>
            <a:r>
              <a:rPr lang="en-US" sz="3600" dirty="0"/>
              <a:t>, </a:t>
            </a:r>
            <a:r>
              <a:rPr lang="en-US" sz="3600" dirty="0" err="1"/>
              <a:t>thực</a:t>
            </a:r>
            <a:r>
              <a:rPr lang="en-US" sz="3600" dirty="0"/>
              <a:t> </a:t>
            </a:r>
            <a:r>
              <a:rPr lang="en-US" sz="3600" dirty="0" err="1"/>
              <a:t>hiện</a:t>
            </a:r>
            <a:r>
              <a:rPr lang="en-US" sz="3600" dirty="0"/>
              <a:t> </a:t>
            </a:r>
            <a:r>
              <a:rPr lang="en-US" sz="3600" dirty="0" err="1"/>
              <a:t>giao</a:t>
            </a:r>
            <a:r>
              <a:rPr lang="en-US" sz="3600" dirty="0"/>
              <a:t> </a:t>
            </a:r>
            <a:r>
              <a:rPr lang="en-US" sz="3600" dirty="0" err="1"/>
              <a:t>dịch</a:t>
            </a:r>
            <a:r>
              <a:rPr lang="en-US" sz="3600" dirty="0"/>
              <a:t> </a:t>
            </a:r>
            <a:r>
              <a:rPr lang="en-US" sz="3600" dirty="0" err="1"/>
              <a:t>dân</a:t>
            </a:r>
            <a:r>
              <a:rPr lang="en-US" sz="3600" dirty="0"/>
              <a:t> </a:t>
            </a:r>
            <a:r>
              <a:rPr lang="en-US" sz="3600" dirty="0" err="1"/>
              <a:t>sự</a:t>
            </a:r>
            <a:r>
              <a:rPr lang="en-US" sz="3600"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084168" y="6477000"/>
            <a:ext cx="2755032" cy="38100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107</a:t>
            </a:fld>
            <a:endParaRPr lang="en-US"/>
          </a:p>
        </p:txBody>
      </p:sp>
    </p:spTree>
    <p:extLst>
      <p:ext uri="{BB962C8B-B14F-4D97-AF65-F5344CB8AC3E}">
        <p14:creationId xmlns:p14="http://schemas.microsoft.com/office/powerpoint/2010/main" val="416757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170299"/>
            <a:ext cx="7862887" cy="563562"/>
          </a:xfrm>
        </p:spPr>
        <p:txBody>
          <a:bodyPr/>
          <a:lstStyle/>
          <a:p>
            <a:r>
              <a:rPr lang="vi-VN" dirty="0"/>
              <a:t>III. Phạm vi đại diện</a:t>
            </a:r>
          </a:p>
        </p:txBody>
      </p:sp>
      <p:sp>
        <p:nvSpPr>
          <p:cNvPr id="3" name="Content Placeholder 2"/>
          <p:cNvSpPr>
            <a:spLocks noGrp="1"/>
          </p:cNvSpPr>
          <p:nvPr>
            <p:ph idx="1"/>
          </p:nvPr>
        </p:nvSpPr>
        <p:spPr/>
        <p:txBody>
          <a:bodyPr/>
          <a:lstStyle/>
          <a:p>
            <a:pPr algn="just">
              <a:buFontTx/>
              <a:buChar char="-"/>
            </a:pPr>
            <a:r>
              <a:rPr lang="en-US" sz="3600" dirty="0"/>
              <a:t>Người đại diện theo pháp luật có thẩm quyền xác lập, thực hiện mọi giao dịch dân sự vì lợi ích của người được đại diện.</a:t>
            </a:r>
          </a:p>
          <a:p>
            <a:pPr algn="just">
              <a:buFontTx/>
              <a:buChar char="-"/>
            </a:pPr>
            <a:r>
              <a:rPr lang="en-US" sz="3600" dirty="0"/>
              <a:t>Phạm vi ủy quyền đối với đại diện theo ủy quyền được xác định cụ thể theo nội dung ủy quyền (văn bản hay lời nói).</a:t>
            </a:r>
            <a:endParaRPr lang="pt-BR" sz="3600" dirty="0"/>
          </a:p>
        </p:txBody>
      </p:sp>
      <p:sp>
        <p:nvSpPr>
          <p:cNvPr id="4" name="Date Placeholder 3"/>
          <p:cNvSpPr>
            <a:spLocks noGrp="1"/>
          </p:cNvSpPr>
          <p:nvPr>
            <p:ph type="dt" sz="half" idx="10"/>
          </p:nvPr>
        </p:nvSpPr>
        <p:spPr/>
        <p:txBody>
          <a:bodyPr/>
          <a:lstStyle/>
          <a:p>
            <a:r>
              <a:rPr lang="vi-VN" dirty="0"/>
              <a:t>Nguyễn Trương Tín</a:t>
            </a:r>
            <a:endParaRPr lang="en-US" dirty="0"/>
          </a:p>
        </p:txBody>
      </p:sp>
      <p:sp>
        <p:nvSpPr>
          <p:cNvPr id="5" name="Footer Placeholder 4"/>
          <p:cNvSpPr>
            <a:spLocks noGrp="1"/>
          </p:cNvSpPr>
          <p:nvPr>
            <p:ph type="ftr" sz="quarter" idx="11"/>
          </p:nvPr>
        </p:nvSpPr>
        <p:spPr>
          <a:xfrm>
            <a:off x="6372200" y="6477001"/>
            <a:ext cx="2467000"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108</a:t>
            </a:fld>
            <a:endParaRPr lang="en-US"/>
          </a:p>
        </p:txBody>
      </p:sp>
    </p:spTree>
    <p:extLst>
      <p:ext uri="{BB962C8B-B14F-4D97-AF65-F5344CB8AC3E}">
        <p14:creationId xmlns:p14="http://schemas.microsoft.com/office/powerpoint/2010/main" val="189501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a:t>
            </a:r>
            <a:r>
              <a:rPr lang="en-US" dirty="0" err="1"/>
              <a:t>Phạm</a:t>
            </a:r>
            <a:r>
              <a:rPr lang="en-US" dirty="0"/>
              <a:t> vi </a:t>
            </a:r>
            <a:r>
              <a:rPr lang="en-US" dirty="0" err="1"/>
              <a:t>đại</a:t>
            </a:r>
            <a:r>
              <a:rPr lang="en-US" dirty="0"/>
              <a:t> </a:t>
            </a:r>
            <a:r>
              <a:rPr lang="en-US" dirty="0" err="1"/>
              <a:t>diện</a:t>
            </a:r>
            <a:r>
              <a:rPr lang="en-US" dirty="0"/>
              <a:t> (</a:t>
            </a:r>
            <a:r>
              <a:rPr lang="en-US" dirty="0" err="1"/>
              <a:t>tt</a:t>
            </a:r>
            <a:r>
              <a:rPr lang="en-US" dirty="0"/>
              <a:t>)</a:t>
            </a:r>
          </a:p>
        </p:txBody>
      </p:sp>
      <p:sp>
        <p:nvSpPr>
          <p:cNvPr id="3" name="Content Placeholder 2"/>
          <p:cNvSpPr>
            <a:spLocks noGrp="1"/>
          </p:cNvSpPr>
          <p:nvPr>
            <p:ph idx="1"/>
          </p:nvPr>
        </p:nvSpPr>
        <p:spPr/>
        <p:txBody>
          <a:bodyPr/>
          <a:lstStyle/>
          <a:p>
            <a:pPr marL="0" indent="0" algn="ctr">
              <a:buNone/>
            </a:pPr>
            <a:r>
              <a:rPr lang="en-US" u="sng" dirty="0" err="1"/>
              <a:t>Khoản</a:t>
            </a:r>
            <a:r>
              <a:rPr lang="en-US" u="sng" dirty="0"/>
              <a:t> 1 </a:t>
            </a:r>
            <a:r>
              <a:rPr lang="en-US" u="sng" dirty="0" err="1"/>
              <a:t>Điều</a:t>
            </a:r>
            <a:r>
              <a:rPr lang="en-US" u="sng" dirty="0"/>
              <a:t> 141 BLDS 2015</a:t>
            </a:r>
            <a:r>
              <a:rPr lang="en-US" dirty="0"/>
              <a:t>:</a:t>
            </a:r>
          </a:p>
          <a:p>
            <a:pPr algn="just"/>
            <a:r>
              <a:rPr lang="en-US" dirty="0"/>
              <a:t>1. </a:t>
            </a:r>
            <a:r>
              <a:rPr lang="en-US" dirty="0" err="1"/>
              <a:t>Người</a:t>
            </a:r>
            <a:r>
              <a:rPr lang="en-US" dirty="0"/>
              <a:t> </a:t>
            </a:r>
            <a:r>
              <a:rPr lang="en-US" dirty="0" err="1"/>
              <a:t>đại</a:t>
            </a:r>
            <a:r>
              <a:rPr lang="en-US" dirty="0"/>
              <a:t> </a:t>
            </a:r>
            <a:r>
              <a:rPr lang="en-US" dirty="0" err="1"/>
              <a:t>diện</a:t>
            </a:r>
            <a:r>
              <a:rPr lang="en-US" dirty="0"/>
              <a:t> </a:t>
            </a:r>
            <a:r>
              <a:rPr lang="en-US" dirty="0" err="1"/>
              <a:t>chỉ</a:t>
            </a:r>
            <a:r>
              <a:rPr lang="en-US" dirty="0"/>
              <a:t> </a:t>
            </a:r>
            <a:r>
              <a:rPr lang="en-US" dirty="0" err="1"/>
              <a:t>được</a:t>
            </a:r>
            <a:r>
              <a:rPr lang="en-US" dirty="0"/>
              <a:t> </a:t>
            </a:r>
            <a:r>
              <a:rPr lang="en-US" dirty="0" err="1"/>
              <a:t>xác</a:t>
            </a:r>
            <a:r>
              <a:rPr lang="en-US" dirty="0"/>
              <a:t> </a:t>
            </a:r>
            <a:r>
              <a:rPr lang="en-US" dirty="0" err="1"/>
              <a:t>lập</a:t>
            </a:r>
            <a:r>
              <a:rPr lang="en-US" dirty="0"/>
              <a:t>, </a:t>
            </a:r>
            <a:r>
              <a:rPr lang="en-US" dirty="0" err="1"/>
              <a:t>thực</a:t>
            </a:r>
            <a:r>
              <a:rPr lang="en-US" dirty="0"/>
              <a:t> </a:t>
            </a:r>
            <a:r>
              <a:rPr lang="en-US" dirty="0" err="1"/>
              <a:t>hiện</a:t>
            </a:r>
            <a:r>
              <a:rPr lang="en-US" dirty="0"/>
              <a:t> </a:t>
            </a:r>
            <a:r>
              <a:rPr lang="en-US" dirty="0" err="1"/>
              <a:t>giao</a:t>
            </a:r>
            <a:r>
              <a:rPr lang="en-US" dirty="0"/>
              <a:t> </a:t>
            </a:r>
            <a:r>
              <a:rPr lang="en-US" dirty="0" err="1"/>
              <a:t>dịch</a:t>
            </a:r>
            <a:r>
              <a:rPr lang="en-US" dirty="0"/>
              <a:t> </a:t>
            </a:r>
            <a:r>
              <a:rPr lang="en-US" dirty="0" err="1"/>
              <a:t>dân</a:t>
            </a:r>
            <a:r>
              <a:rPr lang="en-US" dirty="0"/>
              <a:t> </a:t>
            </a:r>
            <a:r>
              <a:rPr lang="en-US" dirty="0" err="1"/>
              <a:t>sự</a:t>
            </a:r>
            <a:r>
              <a:rPr lang="en-US" dirty="0"/>
              <a:t> </a:t>
            </a:r>
            <a:r>
              <a:rPr lang="en-US" dirty="0" err="1"/>
              <a:t>trong</a:t>
            </a:r>
            <a:r>
              <a:rPr lang="en-US" dirty="0"/>
              <a:t> </a:t>
            </a:r>
            <a:r>
              <a:rPr lang="en-US" dirty="0" err="1"/>
              <a:t>phạm</a:t>
            </a:r>
            <a:r>
              <a:rPr lang="en-US" dirty="0"/>
              <a:t> vi </a:t>
            </a:r>
            <a:r>
              <a:rPr lang="en-US" dirty="0" err="1"/>
              <a:t>đại</a:t>
            </a:r>
            <a:r>
              <a:rPr lang="en-US" dirty="0"/>
              <a:t> </a:t>
            </a:r>
            <a:r>
              <a:rPr lang="en-US" dirty="0" err="1"/>
              <a:t>diện</a:t>
            </a:r>
            <a:r>
              <a:rPr lang="en-US" dirty="0"/>
              <a:t> </a:t>
            </a:r>
            <a:r>
              <a:rPr lang="en-US" dirty="0" err="1"/>
              <a:t>theo</a:t>
            </a:r>
            <a:r>
              <a:rPr lang="en-US" dirty="0"/>
              <a:t> </a:t>
            </a:r>
            <a:r>
              <a:rPr lang="en-US" dirty="0" err="1"/>
              <a:t>căn</a:t>
            </a:r>
            <a:r>
              <a:rPr lang="en-US" dirty="0"/>
              <a:t> </a:t>
            </a:r>
            <a:r>
              <a:rPr lang="en-US" dirty="0" err="1"/>
              <a:t>cứ</a:t>
            </a:r>
            <a:r>
              <a:rPr lang="en-US" dirty="0"/>
              <a:t> </a:t>
            </a:r>
            <a:r>
              <a:rPr lang="en-US" dirty="0" err="1"/>
              <a:t>sau</a:t>
            </a:r>
            <a:r>
              <a:rPr lang="en-US" dirty="0"/>
              <a:t> </a:t>
            </a:r>
            <a:r>
              <a:rPr lang="en-US" dirty="0" err="1"/>
              <a:t>đây</a:t>
            </a:r>
            <a:r>
              <a:rPr lang="en-US" dirty="0"/>
              <a:t>:</a:t>
            </a:r>
          </a:p>
          <a:p>
            <a:pPr algn="just"/>
            <a:r>
              <a:rPr lang="en-US" dirty="0"/>
              <a:t>a) </a:t>
            </a:r>
            <a:r>
              <a:rPr lang="en-US" dirty="0" err="1"/>
              <a:t>Quyết</a:t>
            </a:r>
            <a:r>
              <a:rPr lang="en-US" dirty="0"/>
              <a:t> </a:t>
            </a:r>
            <a:r>
              <a:rPr lang="en-US" dirty="0" err="1"/>
              <a:t>định</a:t>
            </a:r>
            <a:r>
              <a:rPr lang="en-US" dirty="0"/>
              <a:t> </a:t>
            </a:r>
            <a:r>
              <a:rPr lang="en-US" dirty="0" err="1"/>
              <a:t>của</a:t>
            </a:r>
            <a:r>
              <a:rPr lang="en-US" dirty="0"/>
              <a:t> </a:t>
            </a:r>
            <a:r>
              <a:rPr lang="en-US" dirty="0" err="1"/>
              <a:t>cơ</a:t>
            </a:r>
            <a:r>
              <a:rPr lang="en-US" dirty="0"/>
              <a:t> </a:t>
            </a:r>
            <a:r>
              <a:rPr lang="en-US" dirty="0" err="1"/>
              <a:t>quan</a:t>
            </a:r>
            <a:r>
              <a:rPr lang="en-US" dirty="0"/>
              <a:t> </a:t>
            </a:r>
            <a:r>
              <a:rPr lang="en-US" dirty="0" err="1"/>
              <a:t>có</a:t>
            </a:r>
            <a:r>
              <a:rPr lang="en-US" dirty="0"/>
              <a:t> </a:t>
            </a:r>
            <a:r>
              <a:rPr lang="en-US" dirty="0" err="1"/>
              <a:t>thẩm</a:t>
            </a:r>
            <a:r>
              <a:rPr lang="en-US" dirty="0"/>
              <a:t> </a:t>
            </a:r>
            <a:r>
              <a:rPr lang="en-US" dirty="0" err="1"/>
              <a:t>quyền</a:t>
            </a:r>
            <a:r>
              <a:rPr lang="en-US" dirty="0"/>
              <a:t>;</a:t>
            </a:r>
          </a:p>
          <a:p>
            <a:pPr algn="just"/>
            <a:r>
              <a:rPr lang="en-US" dirty="0"/>
              <a:t>b) </a:t>
            </a:r>
            <a:r>
              <a:rPr lang="en-US" dirty="0" err="1"/>
              <a:t>Điều</a:t>
            </a:r>
            <a:r>
              <a:rPr lang="en-US" dirty="0"/>
              <a:t> </a:t>
            </a:r>
            <a:r>
              <a:rPr lang="en-US" dirty="0" err="1"/>
              <a:t>lệ</a:t>
            </a:r>
            <a:r>
              <a:rPr lang="en-US" dirty="0"/>
              <a:t> </a:t>
            </a:r>
            <a:r>
              <a:rPr lang="en-US" dirty="0" err="1"/>
              <a:t>của</a:t>
            </a:r>
            <a:r>
              <a:rPr lang="en-US" dirty="0"/>
              <a:t> </a:t>
            </a:r>
            <a:r>
              <a:rPr lang="en-US" dirty="0" err="1"/>
              <a:t>pháp</a:t>
            </a:r>
            <a:r>
              <a:rPr lang="en-US" dirty="0"/>
              <a:t> </a:t>
            </a:r>
            <a:r>
              <a:rPr lang="en-US" dirty="0" err="1"/>
              <a:t>nhân</a:t>
            </a:r>
            <a:r>
              <a:rPr lang="en-US" dirty="0"/>
              <a:t>;</a:t>
            </a:r>
          </a:p>
          <a:p>
            <a:pPr algn="just"/>
            <a:r>
              <a:rPr lang="en-US" dirty="0"/>
              <a:t>c) </a:t>
            </a:r>
            <a:r>
              <a:rPr lang="en-US" dirty="0" err="1"/>
              <a:t>Nội</a:t>
            </a:r>
            <a:r>
              <a:rPr lang="en-US" dirty="0"/>
              <a:t> dung </a:t>
            </a:r>
            <a:r>
              <a:rPr lang="en-US" dirty="0" err="1"/>
              <a:t>ủy</a:t>
            </a:r>
            <a:r>
              <a:rPr lang="en-US" dirty="0"/>
              <a:t> </a:t>
            </a:r>
            <a:r>
              <a:rPr lang="en-US" dirty="0" err="1"/>
              <a:t>quyền</a:t>
            </a:r>
            <a:r>
              <a:rPr lang="en-US" dirty="0"/>
              <a:t>;</a:t>
            </a:r>
          </a:p>
          <a:p>
            <a:pPr algn="just"/>
            <a:r>
              <a:rPr lang="en-US" dirty="0"/>
              <a:t>d) </a:t>
            </a:r>
            <a:r>
              <a:rPr lang="en-US" dirty="0" err="1"/>
              <a:t>Quy</a:t>
            </a:r>
            <a:r>
              <a:rPr lang="en-US" dirty="0"/>
              <a:t> </a:t>
            </a:r>
            <a:r>
              <a:rPr lang="en-US" dirty="0" err="1"/>
              <a:t>định</a:t>
            </a:r>
            <a:r>
              <a:rPr lang="en-US" dirty="0"/>
              <a:t> </a:t>
            </a:r>
            <a:r>
              <a:rPr lang="en-US" dirty="0" err="1"/>
              <a:t>khác</a:t>
            </a:r>
            <a:r>
              <a:rPr lang="en-US" dirty="0"/>
              <a:t> </a:t>
            </a:r>
            <a:r>
              <a:rPr lang="en-US" dirty="0" err="1"/>
              <a:t>của</a:t>
            </a:r>
            <a:r>
              <a:rPr lang="en-US" dirty="0"/>
              <a:t> </a:t>
            </a:r>
            <a:r>
              <a:rPr lang="en-US" dirty="0" err="1"/>
              <a:t>pháp</a:t>
            </a:r>
            <a:r>
              <a:rPr lang="en-US" dirty="0"/>
              <a:t> </a:t>
            </a:r>
            <a:r>
              <a:rPr lang="en-US" dirty="0" err="1"/>
              <a:t>luật</a:t>
            </a:r>
            <a:r>
              <a:rPr lang="en-US"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109</a:t>
            </a:fld>
            <a:endParaRPr lang="en-US"/>
          </a:p>
        </p:txBody>
      </p:sp>
    </p:spTree>
    <p:extLst>
      <p:ext uri="{BB962C8B-B14F-4D97-AF65-F5344CB8AC3E}">
        <p14:creationId xmlns:p14="http://schemas.microsoft.com/office/powerpoint/2010/main" val="511827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170299"/>
            <a:ext cx="6918920" cy="563562"/>
          </a:xfrm>
        </p:spPr>
        <p:txBody>
          <a:bodyPr/>
          <a:lstStyle/>
          <a:p>
            <a:r>
              <a:rPr lang="vi-VN" dirty="0"/>
              <a:t>Phương pháp điều chỉnh của Luật Dân sự</a:t>
            </a:r>
          </a:p>
        </p:txBody>
      </p:sp>
      <p:sp>
        <p:nvSpPr>
          <p:cNvPr id="3" name="Content Placeholder 2"/>
          <p:cNvSpPr>
            <a:spLocks noGrp="1"/>
          </p:cNvSpPr>
          <p:nvPr>
            <p:ph idx="1"/>
          </p:nvPr>
        </p:nvSpPr>
        <p:spPr/>
        <p:txBody>
          <a:bodyPr/>
          <a:lstStyle/>
          <a:p>
            <a:pPr marL="0" indent="0" algn="just">
              <a:buNone/>
            </a:pPr>
            <a:r>
              <a:rPr lang="vi-VN" sz="3300" dirty="0"/>
              <a:t>Phương pháp điều chỉnh của Luật Dân sự là những </a:t>
            </a:r>
            <a:r>
              <a:rPr lang="vi-VN" sz="3300" dirty="0">
                <a:solidFill>
                  <a:srgbClr val="FF0000"/>
                </a:solidFill>
              </a:rPr>
              <a:t>cách thức, biện pháp mà </a:t>
            </a:r>
            <a:r>
              <a:rPr lang="en-US" sz="3300" dirty="0" err="1">
                <a:solidFill>
                  <a:srgbClr val="FF0000"/>
                </a:solidFill>
              </a:rPr>
              <a:t>Nhà</a:t>
            </a:r>
            <a:r>
              <a:rPr lang="en-US" sz="3300" dirty="0">
                <a:solidFill>
                  <a:srgbClr val="FF0000"/>
                </a:solidFill>
              </a:rPr>
              <a:t> </a:t>
            </a:r>
            <a:r>
              <a:rPr lang="en-US" sz="3300" dirty="0" err="1">
                <a:solidFill>
                  <a:srgbClr val="FF0000"/>
                </a:solidFill>
              </a:rPr>
              <a:t>nước</a:t>
            </a:r>
            <a:r>
              <a:rPr lang="en-US" sz="3300" dirty="0">
                <a:solidFill>
                  <a:srgbClr val="FF0000"/>
                </a:solidFill>
              </a:rPr>
              <a:t> </a:t>
            </a:r>
            <a:r>
              <a:rPr lang="en-US" sz="3300" dirty="0" err="1">
                <a:solidFill>
                  <a:srgbClr val="FF0000"/>
                </a:solidFill>
              </a:rPr>
              <a:t>sử</a:t>
            </a:r>
            <a:r>
              <a:rPr lang="en-US" sz="3300" dirty="0">
                <a:solidFill>
                  <a:srgbClr val="FF0000"/>
                </a:solidFill>
              </a:rPr>
              <a:t> </a:t>
            </a:r>
            <a:r>
              <a:rPr lang="en-US" sz="3300" dirty="0" err="1">
                <a:solidFill>
                  <a:srgbClr val="FF0000"/>
                </a:solidFill>
              </a:rPr>
              <a:t>dụng</a:t>
            </a:r>
            <a:r>
              <a:rPr lang="en-US" sz="3300" dirty="0">
                <a:solidFill>
                  <a:srgbClr val="FF0000"/>
                </a:solidFill>
              </a:rPr>
              <a:t> </a:t>
            </a:r>
            <a:r>
              <a:rPr lang="en-US" sz="3300" dirty="0" err="1">
                <a:solidFill>
                  <a:srgbClr val="FF0000"/>
                </a:solidFill>
              </a:rPr>
              <a:t>thông</a:t>
            </a:r>
            <a:r>
              <a:rPr lang="en-US" sz="3300" dirty="0">
                <a:solidFill>
                  <a:srgbClr val="FF0000"/>
                </a:solidFill>
              </a:rPr>
              <a:t> qua </a:t>
            </a:r>
            <a:r>
              <a:rPr lang="en-US" sz="3300" dirty="0" err="1">
                <a:solidFill>
                  <a:srgbClr val="FF0000"/>
                </a:solidFill>
              </a:rPr>
              <a:t>pháp</a:t>
            </a:r>
            <a:r>
              <a:rPr lang="en-US" sz="3300" dirty="0">
                <a:solidFill>
                  <a:srgbClr val="FF0000"/>
                </a:solidFill>
              </a:rPr>
              <a:t> </a:t>
            </a:r>
            <a:r>
              <a:rPr lang="en-US" sz="3300" dirty="0" err="1">
                <a:solidFill>
                  <a:srgbClr val="FF0000"/>
                </a:solidFill>
              </a:rPr>
              <a:t>luật</a:t>
            </a:r>
            <a:r>
              <a:rPr lang="en-US" sz="3300" dirty="0">
                <a:solidFill>
                  <a:srgbClr val="FF0000"/>
                </a:solidFill>
              </a:rPr>
              <a:t> </a:t>
            </a:r>
            <a:r>
              <a:rPr lang="en-US" sz="3300" dirty="0" err="1">
                <a:solidFill>
                  <a:srgbClr val="FF0000"/>
                </a:solidFill>
              </a:rPr>
              <a:t>dân</a:t>
            </a:r>
            <a:r>
              <a:rPr lang="en-US" sz="3300" dirty="0">
                <a:solidFill>
                  <a:srgbClr val="FF0000"/>
                </a:solidFill>
              </a:rPr>
              <a:t> </a:t>
            </a:r>
            <a:r>
              <a:rPr lang="en-US" sz="3300" dirty="0" err="1">
                <a:solidFill>
                  <a:srgbClr val="FF0000"/>
                </a:solidFill>
              </a:rPr>
              <a:t>sự</a:t>
            </a:r>
            <a:r>
              <a:rPr lang="en-US" sz="3300" dirty="0">
                <a:solidFill>
                  <a:srgbClr val="FF0000"/>
                </a:solidFill>
              </a:rPr>
              <a:t> </a:t>
            </a:r>
            <a:r>
              <a:rPr lang="vi-VN" sz="3300" dirty="0">
                <a:solidFill>
                  <a:srgbClr val="FF0000"/>
                </a:solidFill>
              </a:rPr>
              <a:t>tác động lên các </a:t>
            </a:r>
            <a:r>
              <a:rPr lang="en-US" sz="3300" dirty="0" err="1">
                <a:solidFill>
                  <a:srgbClr val="FF0000"/>
                </a:solidFill>
              </a:rPr>
              <a:t>đối</a:t>
            </a:r>
            <a:r>
              <a:rPr lang="en-US" sz="3300" dirty="0">
                <a:solidFill>
                  <a:srgbClr val="FF0000"/>
                </a:solidFill>
              </a:rPr>
              <a:t> </a:t>
            </a:r>
            <a:r>
              <a:rPr lang="en-US" sz="3300" dirty="0" err="1">
                <a:solidFill>
                  <a:srgbClr val="FF0000"/>
                </a:solidFill>
              </a:rPr>
              <a:t>tượng</a:t>
            </a:r>
            <a:r>
              <a:rPr lang="en-US" sz="3300" dirty="0">
                <a:solidFill>
                  <a:srgbClr val="FF0000"/>
                </a:solidFill>
              </a:rPr>
              <a:t> </a:t>
            </a:r>
            <a:r>
              <a:rPr lang="en-US" sz="3300" dirty="0" err="1">
                <a:solidFill>
                  <a:srgbClr val="FF0000"/>
                </a:solidFill>
              </a:rPr>
              <a:t>điều</a:t>
            </a:r>
            <a:r>
              <a:rPr lang="en-US" sz="3300" dirty="0">
                <a:solidFill>
                  <a:srgbClr val="FF0000"/>
                </a:solidFill>
              </a:rPr>
              <a:t> </a:t>
            </a:r>
            <a:r>
              <a:rPr lang="en-US" sz="3300" dirty="0" err="1">
                <a:solidFill>
                  <a:srgbClr val="FF0000"/>
                </a:solidFill>
              </a:rPr>
              <a:t>chỉnh</a:t>
            </a:r>
            <a:r>
              <a:rPr lang="en-US" sz="3300" dirty="0">
                <a:solidFill>
                  <a:srgbClr val="FF0000"/>
                </a:solidFill>
              </a:rPr>
              <a:t> </a:t>
            </a:r>
            <a:r>
              <a:rPr lang="en-US" sz="3300" dirty="0" err="1">
                <a:solidFill>
                  <a:srgbClr val="FF0000"/>
                </a:solidFill>
              </a:rPr>
              <a:t>của</a:t>
            </a:r>
            <a:r>
              <a:rPr lang="en-US" sz="3300" dirty="0">
                <a:solidFill>
                  <a:srgbClr val="FF0000"/>
                </a:solidFill>
              </a:rPr>
              <a:t> </a:t>
            </a:r>
            <a:r>
              <a:rPr lang="en-US" sz="3300" dirty="0" err="1">
                <a:solidFill>
                  <a:srgbClr val="FF0000"/>
                </a:solidFill>
              </a:rPr>
              <a:t>mình</a:t>
            </a:r>
            <a:r>
              <a:rPr lang="en-US" sz="3300" dirty="0">
                <a:solidFill>
                  <a:srgbClr val="FF0000"/>
                </a:solidFill>
              </a:rPr>
              <a:t> (</a:t>
            </a:r>
            <a:r>
              <a:rPr lang="en-US" sz="3300" dirty="0" err="1">
                <a:solidFill>
                  <a:srgbClr val="FF0000"/>
                </a:solidFill>
              </a:rPr>
              <a:t>chủ</a:t>
            </a:r>
            <a:r>
              <a:rPr lang="en-US" sz="3300" dirty="0">
                <a:solidFill>
                  <a:srgbClr val="FF0000"/>
                </a:solidFill>
              </a:rPr>
              <a:t> </a:t>
            </a:r>
            <a:r>
              <a:rPr lang="en-US" sz="3300" dirty="0" err="1">
                <a:solidFill>
                  <a:srgbClr val="FF0000"/>
                </a:solidFill>
              </a:rPr>
              <a:t>yếu</a:t>
            </a:r>
            <a:r>
              <a:rPr lang="en-US" sz="3300" dirty="0">
                <a:solidFill>
                  <a:srgbClr val="FF0000"/>
                </a:solidFill>
              </a:rPr>
              <a:t> </a:t>
            </a:r>
            <a:r>
              <a:rPr lang="en-US" sz="3300" dirty="0" err="1">
                <a:solidFill>
                  <a:srgbClr val="FF0000"/>
                </a:solidFill>
              </a:rPr>
              <a:t>là</a:t>
            </a:r>
            <a:r>
              <a:rPr lang="en-US" sz="3300" dirty="0">
                <a:solidFill>
                  <a:srgbClr val="FF0000"/>
                </a:solidFill>
              </a:rPr>
              <a:t> </a:t>
            </a:r>
            <a:r>
              <a:rPr lang="vi-VN" sz="3300" dirty="0">
                <a:solidFill>
                  <a:srgbClr val="FF0000"/>
                </a:solidFill>
              </a:rPr>
              <a:t>quan hệ tài sản và quan hệ nhân thân</a:t>
            </a:r>
            <a:r>
              <a:rPr lang="en-US" sz="3300" dirty="0">
                <a:solidFill>
                  <a:srgbClr val="FF0000"/>
                </a:solidFill>
              </a:rPr>
              <a:t>)</a:t>
            </a:r>
            <a:r>
              <a:rPr lang="vi-VN" sz="3300" dirty="0"/>
              <a:t> làm cho các quan hệ này phát sinh, phát triển, thay đổi, chấm dứt theo </a:t>
            </a:r>
            <a:r>
              <a:rPr lang="en-US" sz="3300" dirty="0" err="1"/>
              <a:t>một</a:t>
            </a:r>
            <a:r>
              <a:rPr lang="en-US" sz="3300" dirty="0"/>
              <a:t> </a:t>
            </a:r>
            <a:r>
              <a:rPr lang="en-US" sz="3300" dirty="0" err="1"/>
              <a:t>trật</a:t>
            </a:r>
            <a:r>
              <a:rPr lang="en-US" sz="3300" dirty="0"/>
              <a:t> </a:t>
            </a:r>
            <a:r>
              <a:rPr lang="en-US" sz="3300" dirty="0" err="1"/>
              <a:t>tự</a:t>
            </a:r>
            <a:r>
              <a:rPr lang="en-US" sz="3300" dirty="0"/>
              <a:t> </a:t>
            </a:r>
            <a:r>
              <a:rPr lang="en-US" sz="3300" dirty="0" err="1"/>
              <a:t>nhất</a:t>
            </a:r>
            <a:r>
              <a:rPr lang="en-US" sz="3300" dirty="0"/>
              <a:t> </a:t>
            </a:r>
            <a:r>
              <a:rPr lang="en-US" sz="3300" dirty="0" err="1"/>
              <a:t>định</a:t>
            </a:r>
            <a:r>
              <a:rPr lang="vi-VN" sz="3300"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0"/>
            <a:ext cx="253900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11</a:t>
            </a:fld>
            <a:endParaRPr lang="en-US"/>
          </a:p>
        </p:txBody>
      </p:sp>
    </p:spTree>
    <p:extLst>
      <p:ext uri="{BB962C8B-B14F-4D97-AF65-F5344CB8AC3E}">
        <p14:creationId xmlns:p14="http://schemas.microsoft.com/office/powerpoint/2010/main" val="1871765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a:t>
            </a:r>
            <a:r>
              <a:rPr lang="en-US" dirty="0" err="1"/>
              <a:t>Phạm</a:t>
            </a:r>
            <a:r>
              <a:rPr lang="en-US" dirty="0"/>
              <a:t> vi </a:t>
            </a:r>
            <a:r>
              <a:rPr lang="en-US" dirty="0" err="1"/>
              <a:t>đại</a:t>
            </a:r>
            <a:r>
              <a:rPr lang="en-US" dirty="0"/>
              <a:t> </a:t>
            </a:r>
            <a:r>
              <a:rPr lang="en-US" dirty="0" err="1"/>
              <a:t>diện</a:t>
            </a:r>
            <a:r>
              <a:rPr lang="en-US" dirty="0"/>
              <a:t> (</a:t>
            </a:r>
            <a:r>
              <a:rPr lang="en-US" dirty="0" err="1"/>
              <a:t>tt</a:t>
            </a:r>
            <a:r>
              <a:rPr lang="en-US" dirty="0"/>
              <a:t>)</a:t>
            </a:r>
          </a:p>
        </p:txBody>
      </p:sp>
      <p:sp>
        <p:nvSpPr>
          <p:cNvPr id="3" name="Content Placeholder 2"/>
          <p:cNvSpPr>
            <a:spLocks noGrp="1"/>
          </p:cNvSpPr>
          <p:nvPr>
            <p:ph idx="1"/>
          </p:nvPr>
        </p:nvSpPr>
        <p:spPr/>
        <p:txBody>
          <a:bodyPr/>
          <a:lstStyle/>
          <a:p>
            <a:pPr algn="just"/>
            <a:r>
              <a:rPr lang="en-US" u="sng" dirty="0"/>
              <a:t>K3 Đ141 BLDS 2015</a:t>
            </a:r>
            <a:r>
              <a:rPr lang="en-US" dirty="0"/>
              <a:t>: </a:t>
            </a:r>
            <a:r>
              <a:rPr lang="en-US" dirty="0" err="1"/>
              <a:t>Một</a:t>
            </a:r>
            <a:r>
              <a:rPr lang="en-US" dirty="0"/>
              <a:t> </a:t>
            </a:r>
            <a:r>
              <a:rPr lang="en-US" dirty="0" err="1"/>
              <a:t>cá</a:t>
            </a:r>
            <a:r>
              <a:rPr lang="en-US" dirty="0"/>
              <a:t> </a:t>
            </a:r>
            <a:r>
              <a:rPr lang="en-US" dirty="0" err="1"/>
              <a:t>nhân</a:t>
            </a:r>
            <a:r>
              <a:rPr lang="en-US" dirty="0"/>
              <a:t>, </a:t>
            </a:r>
            <a:r>
              <a:rPr lang="en-US" dirty="0" err="1"/>
              <a:t>pháp</a:t>
            </a:r>
            <a:r>
              <a:rPr lang="en-US" dirty="0"/>
              <a:t> </a:t>
            </a:r>
            <a:r>
              <a:rPr lang="en-US" dirty="0" err="1"/>
              <a:t>nhân</a:t>
            </a:r>
            <a:r>
              <a:rPr lang="en-US" dirty="0"/>
              <a:t> </a:t>
            </a:r>
            <a:r>
              <a:rPr lang="en-US" dirty="0" err="1"/>
              <a:t>có</a:t>
            </a:r>
            <a:r>
              <a:rPr lang="en-US" dirty="0"/>
              <a:t> </a:t>
            </a:r>
            <a:r>
              <a:rPr lang="en-US" dirty="0" err="1"/>
              <a:t>thể</a:t>
            </a:r>
            <a:r>
              <a:rPr lang="en-US" dirty="0"/>
              <a:t> </a:t>
            </a:r>
            <a:r>
              <a:rPr lang="en-US" dirty="0" err="1"/>
              <a:t>đại</a:t>
            </a:r>
            <a:r>
              <a:rPr lang="en-US" dirty="0"/>
              <a:t> </a:t>
            </a:r>
            <a:r>
              <a:rPr lang="en-US" dirty="0" err="1"/>
              <a:t>diện</a:t>
            </a:r>
            <a:r>
              <a:rPr lang="en-US" dirty="0"/>
              <a:t> </a:t>
            </a:r>
            <a:r>
              <a:rPr lang="en-US" dirty="0" err="1"/>
              <a:t>cho</a:t>
            </a:r>
            <a:r>
              <a:rPr lang="en-US" dirty="0"/>
              <a:t> </a:t>
            </a:r>
            <a:r>
              <a:rPr lang="en-US" dirty="0" err="1"/>
              <a:t>nhiều</a:t>
            </a:r>
            <a:r>
              <a:rPr lang="en-US" dirty="0"/>
              <a:t> </a:t>
            </a:r>
            <a:r>
              <a:rPr lang="en-US" dirty="0" err="1"/>
              <a:t>cá</a:t>
            </a:r>
            <a:r>
              <a:rPr lang="en-US" dirty="0"/>
              <a:t> </a:t>
            </a:r>
            <a:r>
              <a:rPr lang="en-US" dirty="0" err="1"/>
              <a:t>nhân</a:t>
            </a:r>
            <a:r>
              <a:rPr lang="en-US" dirty="0"/>
              <a:t> </a:t>
            </a:r>
            <a:r>
              <a:rPr lang="en-US" dirty="0" err="1"/>
              <a:t>hoặc</a:t>
            </a:r>
            <a:r>
              <a:rPr lang="en-US" dirty="0"/>
              <a:t> </a:t>
            </a:r>
            <a:r>
              <a:rPr lang="en-US" dirty="0" err="1"/>
              <a:t>pháp</a:t>
            </a:r>
            <a:r>
              <a:rPr lang="en-US" dirty="0"/>
              <a:t> </a:t>
            </a:r>
            <a:r>
              <a:rPr lang="en-US" dirty="0" err="1"/>
              <a:t>nhân</a:t>
            </a:r>
            <a:r>
              <a:rPr lang="en-US" dirty="0"/>
              <a:t> </a:t>
            </a:r>
            <a:r>
              <a:rPr lang="en-US" dirty="0" err="1"/>
              <a:t>khác</a:t>
            </a:r>
            <a:r>
              <a:rPr lang="en-US" dirty="0"/>
              <a:t> </a:t>
            </a:r>
            <a:r>
              <a:rPr lang="en-US" dirty="0" err="1"/>
              <a:t>nhau</a:t>
            </a:r>
            <a:r>
              <a:rPr lang="en-US" dirty="0"/>
              <a:t> </a:t>
            </a:r>
            <a:r>
              <a:rPr lang="en-US" dirty="0" err="1"/>
              <a:t>nhưng</a:t>
            </a:r>
            <a:r>
              <a:rPr lang="en-US" dirty="0"/>
              <a:t> </a:t>
            </a:r>
            <a:r>
              <a:rPr lang="en-US" dirty="0" err="1"/>
              <a:t>không</a:t>
            </a:r>
            <a:r>
              <a:rPr lang="en-US" dirty="0"/>
              <a:t> </a:t>
            </a:r>
            <a:r>
              <a:rPr lang="en-US" dirty="0" err="1"/>
              <a:t>được</a:t>
            </a:r>
            <a:r>
              <a:rPr lang="en-US" dirty="0"/>
              <a:t> </a:t>
            </a:r>
            <a:r>
              <a:rPr lang="en-US" dirty="0" err="1"/>
              <a:t>nhân</a:t>
            </a:r>
            <a:r>
              <a:rPr lang="en-US" dirty="0"/>
              <a:t> </a:t>
            </a:r>
            <a:r>
              <a:rPr lang="en-US" dirty="0" err="1"/>
              <a:t>danh</a:t>
            </a:r>
            <a:r>
              <a:rPr lang="en-US" dirty="0"/>
              <a:t> </a:t>
            </a:r>
            <a:r>
              <a:rPr lang="en-US" dirty="0" err="1"/>
              <a:t>người</a:t>
            </a:r>
            <a:r>
              <a:rPr lang="en-US" dirty="0"/>
              <a:t> </a:t>
            </a:r>
            <a:r>
              <a:rPr lang="en-US" dirty="0" err="1"/>
              <a:t>được</a:t>
            </a:r>
            <a:r>
              <a:rPr lang="en-US" dirty="0"/>
              <a:t> </a:t>
            </a:r>
            <a:r>
              <a:rPr lang="en-US" dirty="0" err="1"/>
              <a:t>đại</a:t>
            </a:r>
            <a:r>
              <a:rPr lang="en-US" dirty="0"/>
              <a:t> </a:t>
            </a:r>
            <a:r>
              <a:rPr lang="en-US" dirty="0" err="1"/>
              <a:t>diện</a:t>
            </a:r>
            <a:r>
              <a:rPr lang="en-US" dirty="0"/>
              <a:t> </a:t>
            </a:r>
            <a:r>
              <a:rPr lang="en-US" dirty="0" err="1"/>
              <a:t>để</a:t>
            </a:r>
            <a:r>
              <a:rPr lang="en-US" dirty="0"/>
              <a:t> </a:t>
            </a:r>
            <a:r>
              <a:rPr lang="en-US" dirty="0" err="1"/>
              <a:t>xác</a:t>
            </a:r>
            <a:r>
              <a:rPr lang="en-US" dirty="0"/>
              <a:t> </a:t>
            </a:r>
            <a:r>
              <a:rPr lang="en-US" dirty="0" err="1"/>
              <a:t>lập</a:t>
            </a:r>
            <a:r>
              <a:rPr lang="en-US" dirty="0"/>
              <a:t>, </a:t>
            </a:r>
            <a:r>
              <a:rPr lang="en-US" dirty="0" err="1"/>
              <a:t>thực</a:t>
            </a:r>
            <a:r>
              <a:rPr lang="en-US" dirty="0"/>
              <a:t> </a:t>
            </a:r>
            <a:r>
              <a:rPr lang="en-US" dirty="0" err="1"/>
              <a:t>hiện</a:t>
            </a:r>
            <a:r>
              <a:rPr lang="en-US" dirty="0"/>
              <a:t> </a:t>
            </a:r>
            <a:r>
              <a:rPr lang="en-US" dirty="0" err="1"/>
              <a:t>giao</a:t>
            </a:r>
            <a:r>
              <a:rPr lang="en-US" dirty="0"/>
              <a:t> </a:t>
            </a:r>
            <a:r>
              <a:rPr lang="en-US" dirty="0" err="1"/>
              <a:t>dịch</a:t>
            </a:r>
            <a:r>
              <a:rPr lang="en-US" dirty="0"/>
              <a:t> </a:t>
            </a:r>
            <a:r>
              <a:rPr lang="en-US" dirty="0" err="1"/>
              <a:t>dân</a:t>
            </a:r>
            <a:r>
              <a:rPr lang="en-US" dirty="0"/>
              <a:t> </a:t>
            </a:r>
            <a:r>
              <a:rPr lang="en-US" dirty="0" err="1"/>
              <a:t>sự</a:t>
            </a:r>
            <a:r>
              <a:rPr lang="en-US" dirty="0"/>
              <a:t> </a:t>
            </a:r>
            <a:r>
              <a:rPr lang="en-US" dirty="0" err="1"/>
              <a:t>với</a:t>
            </a:r>
            <a:r>
              <a:rPr lang="en-US" dirty="0"/>
              <a:t> </a:t>
            </a:r>
            <a:r>
              <a:rPr lang="en-US" dirty="0" err="1"/>
              <a:t>chính</a:t>
            </a:r>
            <a:r>
              <a:rPr lang="en-US" dirty="0"/>
              <a:t> </a:t>
            </a:r>
            <a:r>
              <a:rPr lang="en-US" dirty="0" err="1"/>
              <a:t>mình</a:t>
            </a:r>
            <a:r>
              <a:rPr lang="en-US" dirty="0"/>
              <a:t> </a:t>
            </a:r>
            <a:r>
              <a:rPr lang="en-US" dirty="0" err="1"/>
              <a:t>hoặc</a:t>
            </a:r>
            <a:r>
              <a:rPr lang="en-US" dirty="0"/>
              <a:t> </a:t>
            </a:r>
            <a:r>
              <a:rPr lang="en-US" dirty="0" err="1"/>
              <a:t>với</a:t>
            </a:r>
            <a:r>
              <a:rPr lang="en-US" dirty="0"/>
              <a:t> </a:t>
            </a:r>
            <a:r>
              <a:rPr lang="en-US" dirty="0" err="1"/>
              <a:t>bên</a:t>
            </a:r>
            <a:r>
              <a:rPr lang="en-US" dirty="0"/>
              <a:t> </a:t>
            </a:r>
            <a:r>
              <a:rPr lang="en-US" dirty="0" err="1"/>
              <a:t>thứ</a:t>
            </a:r>
            <a:r>
              <a:rPr lang="en-US" dirty="0"/>
              <a:t> </a:t>
            </a:r>
            <a:r>
              <a:rPr lang="en-US" dirty="0" err="1"/>
              <a:t>ba</a:t>
            </a:r>
            <a:r>
              <a:rPr lang="en-US" dirty="0"/>
              <a:t> </a:t>
            </a:r>
            <a:r>
              <a:rPr lang="en-US" dirty="0" err="1"/>
              <a:t>mà</a:t>
            </a:r>
            <a:r>
              <a:rPr lang="en-US" dirty="0"/>
              <a:t> </a:t>
            </a:r>
            <a:r>
              <a:rPr lang="en-US" dirty="0" err="1"/>
              <a:t>mình</a:t>
            </a:r>
            <a:r>
              <a:rPr lang="en-US" dirty="0"/>
              <a:t> </a:t>
            </a:r>
            <a:r>
              <a:rPr lang="en-US" dirty="0" err="1"/>
              <a:t>cũng</a:t>
            </a:r>
            <a:r>
              <a:rPr lang="en-US" dirty="0"/>
              <a:t> </a:t>
            </a:r>
            <a:r>
              <a:rPr lang="en-US" dirty="0" err="1"/>
              <a:t>là</a:t>
            </a:r>
            <a:r>
              <a:rPr lang="en-US" dirty="0"/>
              <a:t> </a:t>
            </a:r>
            <a:r>
              <a:rPr lang="en-US" dirty="0" err="1"/>
              <a:t>người</a:t>
            </a:r>
            <a:r>
              <a:rPr lang="en-US" dirty="0"/>
              <a:t> </a:t>
            </a:r>
            <a:r>
              <a:rPr lang="en-US" dirty="0" err="1"/>
              <a:t>đại</a:t>
            </a:r>
            <a:r>
              <a:rPr lang="en-US" dirty="0"/>
              <a:t> </a:t>
            </a:r>
            <a:r>
              <a:rPr lang="en-US" dirty="0" err="1"/>
              <a:t>diện</a:t>
            </a:r>
            <a:r>
              <a:rPr lang="en-US" dirty="0"/>
              <a:t> </a:t>
            </a:r>
            <a:r>
              <a:rPr lang="en-US" dirty="0" err="1"/>
              <a:t>của</a:t>
            </a:r>
            <a:r>
              <a:rPr lang="en-US" dirty="0"/>
              <a:t> </a:t>
            </a:r>
            <a:r>
              <a:rPr lang="en-US" dirty="0" err="1"/>
              <a:t>người</a:t>
            </a:r>
            <a:r>
              <a:rPr lang="en-US" dirty="0"/>
              <a:t> </a:t>
            </a:r>
            <a:r>
              <a:rPr lang="en-US" dirty="0" err="1"/>
              <a:t>đó</a:t>
            </a:r>
            <a:r>
              <a:rPr lang="en-US" dirty="0"/>
              <a:t>, </a:t>
            </a:r>
            <a:r>
              <a:rPr lang="en-US" dirty="0" err="1"/>
              <a:t>trừ</a:t>
            </a:r>
            <a:r>
              <a:rPr lang="en-US" dirty="0"/>
              <a:t> </a:t>
            </a:r>
            <a:r>
              <a:rPr lang="en-US" dirty="0" err="1"/>
              <a:t>trường</a:t>
            </a:r>
            <a:r>
              <a:rPr lang="en-US" dirty="0"/>
              <a:t> </a:t>
            </a:r>
            <a:r>
              <a:rPr lang="en-US" dirty="0" err="1"/>
              <a:t>hợp</a:t>
            </a:r>
            <a:r>
              <a:rPr lang="en-US" dirty="0"/>
              <a:t> </a:t>
            </a:r>
            <a:r>
              <a:rPr lang="en-US" dirty="0" err="1"/>
              <a:t>pháp</a:t>
            </a:r>
            <a:r>
              <a:rPr lang="en-US" dirty="0"/>
              <a:t> </a:t>
            </a:r>
            <a:r>
              <a:rPr lang="en-US" dirty="0" err="1"/>
              <a:t>luật</a:t>
            </a:r>
            <a:r>
              <a:rPr lang="en-US" dirty="0"/>
              <a:t> </a:t>
            </a:r>
            <a:r>
              <a:rPr lang="en-US" dirty="0" err="1"/>
              <a:t>có</a:t>
            </a:r>
            <a:r>
              <a:rPr lang="en-US" dirty="0"/>
              <a:t> </a:t>
            </a:r>
            <a:r>
              <a:rPr lang="en-US" dirty="0" err="1"/>
              <a:t>quy</a:t>
            </a:r>
            <a:r>
              <a:rPr lang="en-US" dirty="0"/>
              <a:t> </a:t>
            </a:r>
            <a:r>
              <a:rPr lang="en-US" dirty="0" err="1"/>
              <a:t>định</a:t>
            </a:r>
            <a:r>
              <a:rPr lang="en-US" dirty="0"/>
              <a:t> </a:t>
            </a:r>
            <a:r>
              <a:rPr lang="en-US" dirty="0" err="1"/>
              <a:t>khác</a:t>
            </a:r>
            <a:r>
              <a:rPr lang="en-US" dirty="0"/>
              <a:t>.</a:t>
            </a:r>
          </a:p>
          <a:p>
            <a:pPr algn="just"/>
            <a:r>
              <a:rPr lang="en-US" u="sng" dirty="0"/>
              <a:t>K4 DDie141 BLDS 2015</a:t>
            </a:r>
            <a:r>
              <a:rPr lang="en-US" dirty="0"/>
              <a:t>: </a:t>
            </a:r>
            <a:r>
              <a:rPr lang="en-US" dirty="0" err="1"/>
              <a:t>Người</a:t>
            </a:r>
            <a:r>
              <a:rPr lang="en-US" dirty="0"/>
              <a:t> </a:t>
            </a:r>
            <a:r>
              <a:rPr lang="en-US" dirty="0" err="1"/>
              <a:t>đại</a:t>
            </a:r>
            <a:r>
              <a:rPr lang="en-US" dirty="0"/>
              <a:t> </a:t>
            </a:r>
            <a:r>
              <a:rPr lang="en-US" dirty="0" err="1"/>
              <a:t>diện</a:t>
            </a:r>
            <a:r>
              <a:rPr lang="en-US" dirty="0"/>
              <a:t> </a:t>
            </a:r>
            <a:r>
              <a:rPr lang="en-US" dirty="0" err="1"/>
              <a:t>phải</a:t>
            </a:r>
            <a:r>
              <a:rPr lang="en-US" dirty="0"/>
              <a:t> </a:t>
            </a:r>
            <a:r>
              <a:rPr lang="en-US" dirty="0" err="1"/>
              <a:t>thông</a:t>
            </a:r>
            <a:r>
              <a:rPr lang="en-US" dirty="0"/>
              <a:t> </a:t>
            </a:r>
            <a:r>
              <a:rPr lang="en-US" dirty="0" err="1"/>
              <a:t>báo</a:t>
            </a:r>
            <a:r>
              <a:rPr lang="en-US" dirty="0"/>
              <a:t> </a:t>
            </a:r>
            <a:r>
              <a:rPr lang="en-US" dirty="0" err="1"/>
              <a:t>cho</a:t>
            </a:r>
            <a:r>
              <a:rPr lang="en-US" dirty="0"/>
              <a:t> </a:t>
            </a:r>
            <a:r>
              <a:rPr lang="en-US" dirty="0" err="1"/>
              <a:t>bên</a:t>
            </a:r>
            <a:r>
              <a:rPr lang="en-US" dirty="0"/>
              <a:t> </a:t>
            </a:r>
            <a:r>
              <a:rPr lang="en-US" dirty="0" err="1"/>
              <a:t>giao</a:t>
            </a:r>
            <a:r>
              <a:rPr lang="en-US" dirty="0"/>
              <a:t> </a:t>
            </a:r>
            <a:r>
              <a:rPr lang="en-US" dirty="0" err="1"/>
              <a:t>dịch</a:t>
            </a:r>
            <a:r>
              <a:rPr lang="en-US" dirty="0"/>
              <a:t> </a:t>
            </a:r>
            <a:r>
              <a:rPr lang="en-US" dirty="0" err="1"/>
              <a:t>biết</a:t>
            </a:r>
            <a:r>
              <a:rPr lang="en-US" dirty="0"/>
              <a:t> </a:t>
            </a:r>
            <a:r>
              <a:rPr lang="en-US" dirty="0" err="1"/>
              <a:t>về</a:t>
            </a:r>
            <a:r>
              <a:rPr lang="en-US" dirty="0"/>
              <a:t> </a:t>
            </a:r>
            <a:r>
              <a:rPr lang="en-US" dirty="0" err="1"/>
              <a:t>phạm</a:t>
            </a:r>
            <a:r>
              <a:rPr lang="en-US" dirty="0"/>
              <a:t> vi </a:t>
            </a:r>
            <a:r>
              <a:rPr lang="en-US" dirty="0" err="1"/>
              <a:t>đại</a:t>
            </a:r>
            <a:r>
              <a:rPr lang="en-US" dirty="0"/>
              <a:t> </a:t>
            </a:r>
            <a:r>
              <a:rPr lang="en-US" dirty="0" err="1"/>
              <a:t>diện</a:t>
            </a:r>
            <a:r>
              <a:rPr lang="en-US" dirty="0"/>
              <a:t> </a:t>
            </a:r>
            <a:r>
              <a:rPr lang="en-US" dirty="0" err="1"/>
              <a:t>của</a:t>
            </a:r>
            <a:r>
              <a:rPr lang="en-US" dirty="0"/>
              <a:t> </a:t>
            </a:r>
            <a:r>
              <a:rPr lang="en-US" dirty="0" err="1"/>
              <a:t>mình</a:t>
            </a:r>
            <a:r>
              <a:rPr lang="en-US" dirty="0"/>
              <a:t>.</a:t>
            </a:r>
          </a:p>
          <a:p>
            <a:endParaRPr lang="en-US"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110</a:t>
            </a:fld>
            <a:endParaRPr lang="en-US"/>
          </a:p>
        </p:txBody>
      </p:sp>
    </p:spTree>
    <p:extLst>
      <p:ext uri="{BB962C8B-B14F-4D97-AF65-F5344CB8AC3E}">
        <p14:creationId xmlns:p14="http://schemas.microsoft.com/office/powerpoint/2010/main" val="42966863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a:t>
            </a:r>
            <a:r>
              <a:rPr lang="en-US" dirty="0" err="1"/>
              <a:t>Phạm</a:t>
            </a:r>
            <a:r>
              <a:rPr lang="en-US" dirty="0"/>
              <a:t> vi </a:t>
            </a:r>
            <a:r>
              <a:rPr lang="en-US" dirty="0" err="1"/>
              <a:t>đại</a:t>
            </a:r>
            <a:r>
              <a:rPr lang="en-US" dirty="0"/>
              <a:t> </a:t>
            </a:r>
            <a:r>
              <a:rPr lang="en-US" dirty="0" err="1"/>
              <a:t>diện</a:t>
            </a:r>
            <a:r>
              <a:rPr lang="en-US" dirty="0"/>
              <a:t> (</a:t>
            </a:r>
            <a:r>
              <a:rPr lang="en-US" dirty="0" err="1"/>
              <a:t>tt</a:t>
            </a:r>
            <a:r>
              <a:rPr lang="en-US" dirty="0"/>
              <a:t>)</a:t>
            </a:r>
          </a:p>
        </p:txBody>
      </p:sp>
      <p:sp>
        <p:nvSpPr>
          <p:cNvPr id="3" name="Content Placeholder 2"/>
          <p:cNvSpPr>
            <a:spLocks noGrp="1"/>
          </p:cNvSpPr>
          <p:nvPr>
            <p:ph idx="1"/>
          </p:nvPr>
        </p:nvSpPr>
        <p:spPr/>
        <p:txBody>
          <a:bodyPr/>
          <a:lstStyle/>
          <a:p>
            <a:pPr marL="0" indent="0" algn="ctr">
              <a:buNone/>
            </a:pPr>
            <a:r>
              <a:rPr lang="en-US" sz="3200" u="sng" dirty="0" err="1"/>
              <a:t>Khoản</a:t>
            </a:r>
            <a:r>
              <a:rPr lang="en-US" sz="3200" u="sng" dirty="0"/>
              <a:t> 2 </a:t>
            </a:r>
            <a:r>
              <a:rPr lang="en-US" sz="3200" u="sng" dirty="0" err="1"/>
              <a:t>Điều</a:t>
            </a:r>
            <a:r>
              <a:rPr lang="en-US" sz="3200" u="sng" dirty="0"/>
              <a:t> 141 BLDS 2015</a:t>
            </a:r>
            <a:r>
              <a:rPr lang="en-US" sz="3200" dirty="0"/>
              <a:t>:</a:t>
            </a:r>
          </a:p>
          <a:p>
            <a:pPr marL="0" indent="0" algn="just">
              <a:buNone/>
            </a:pPr>
            <a:r>
              <a:rPr lang="en-US" sz="3200" dirty="0" err="1"/>
              <a:t>Trường</a:t>
            </a:r>
            <a:r>
              <a:rPr lang="en-US" sz="3200" dirty="0"/>
              <a:t> </a:t>
            </a:r>
            <a:r>
              <a:rPr lang="en-US" sz="3200" dirty="0" err="1"/>
              <a:t>hợp</a:t>
            </a:r>
            <a:r>
              <a:rPr lang="en-US" sz="3200" dirty="0"/>
              <a:t> </a:t>
            </a:r>
            <a:r>
              <a:rPr lang="en-US" sz="3200" dirty="0" err="1"/>
              <a:t>không</a:t>
            </a:r>
            <a:r>
              <a:rPr lang="en-US" sz="3200" dirty="0"/>
              <a:t> </a:t>
            </a:r>
            <a:r>
              <a:rPr lang="en-US" sz="3200" dirty="0" err="1"/>
              <a:t>xác</a:t>
            </a:r>
            <a:r>
              <a:rPr lang="en-US" sz="3200" dirty="0"/>
              <a:t> </a:t>
            </a:r>
            <a:r>
              <a:rPr lang="en-US" sz="3200" dirty="0" err="1"/>
              <a:t>định</a:t>
            </a:r>
            <a:r>
              <a:rPr lang="en-US" sz="3200" dirty="0"/>
              <a:t> </a:t>
            </a:r>
            <a:r>
              <a:rPr lang="en-US" sz="3200" dirty="0" err="1"/>
              <a:t>được</a:t>
            </a:r>
            <a:r>
              <a:rPr lang="en-US" sz="3200" dirty="0"/>
              <a:t> </a:t>
            </a:r>
            <a:r>
              <a:rPr lang="en-US" sz="3200" dirty="0" err="1"/>
              <a:t>cụ</a:t>
            </a:r>
            <a:r>
              <a:rPr lang="en-US" sz="3200" dirty="0"/>
              <a:t> </a:t>
            </a:r>
            <a:r>
              <a:rPr lang="en-US" sz="3200" dirty="0" err="1"/>
              <a:t>thể</a:t>
            </a:r>
            <a:r>
              <a:rPr lang="en-US" sz="3200" dirty="0"/>
              <a:t> </a:t>
            </a:r>
            <a:r>
              <a:rPr lang="en-US" sz="3200" dirty="0" err="1"/>
              <a:t>phạm</a:t>
            </a:r>
            <a:r>
              <a:rPr lang="en-US" sz="3200" dirty="0"/>
              <a:t> vi </a:t>
            </a:r>
            <a:r>
              <a:rPr lang="en-US" sz="3200" dirty="0" err="1"/>
              <a:t>đại</a:t>
            </a:r>
            <a:r>
              <a:rPr lang="en-US" sz="3200" dirty="0"/>
              <a:t> </a:t>
            </a:r>
            <a:r>
              <a:rPr lang="en-US" sz="3200" dirty="0" err="1"/>
              <a:t>diện</a:t>
            </a:r>
            <a:r>
              <a:rPr lang="en-US" sz="3200" dirty="0"/>
              <a:t> </a:t>
            </a:r>
            <a:r>
              <a:rPr lang="en-US" sz="3200" dirty="0" err="1"/>
              <a:t>theo</a:t>
            </a:r>
            <a:r>
              <a:rPr lang="en-US" sz="3200" dirty="0"/>
              <a:t> </a:t>
            </a:r>
            <a:r>
              <a:rPr lang="en-US" sz="3200" dirty="0" err="1"/>
              <a:t>quy</a:t>
            </a:r>
            <a:r>
              <a:rPr lang="en-US" sz="3200" dirty="0"/>
              <a:t> </a:t>
            </a:r>
            <a:r>
              <a:rPr lang="en-US" sz="3200" dirty="0" err="1"/>
              <a:t>định</a:t>
            </a:r>
            <a:r>
              <a:rPr lang="en-US" sz="3200" dirty="0"/>
              <a:t> </a:t>
            </a:r>
            <a:r>
              <a:rPr lang="en-US" sz="3200" dirty="0" err="1"/>
              <a:t>tại</a:t>
            </a:r>
            <a:r>
              <a:rPr lang="en-US" sz="3200" dirty="0"/>
              <a:t> </a:t>
            </a:r>
            <a:r>
              <a:rPr lang="en-US" sz="3200" dirty="0" err="1"/>
              <a:t>khoản</a:t>
            </a:r>
            <a:r>
              <a:rPr lang="en-US" sz="3200" dirty="0"/>
              <a:t> 1 </a:t>
            </a:r>
            <a:r>
              <a:rPr lang="en-US" sz="3200" dirty="0" err="1"/>
              <a:t>Điều</a:t>
            </a:r>
            <a:r>
              <a:rPr lang="en-US" sz="3200" dirty="0"/>
              <a:t> </a:t>
            </a:r>
            <a:r>
              <a:rPr lang="en-US" sz="3200" dirty="0" err="1"/>
              <a:t>này</a:t>
            </a:r>
            <a:r>
              <a:rPr lang="en-US" sz="3200" dirty="0"/>
              <a:t> </a:t>
            </a:r>
            <a:r>
              <a:rPr lang="en-US" sz="3200" dirty="0" err="1"/>
              <a:t>thì</a:t>
            </a:r>
            <a:r>
              <a:rPr lang="en-US" sz="3200" dirty="0"/>
              <a:t> </a:t>
            </a:r>
            <a:r>
              <a:rPr lang="en-US" sz="3200" dirty="0" err="1"/>
              <a:t>người</a:t>
            </a:r>
            <a:r>
              <a:rPr lang="en-US" sz="3200" dirty="0"/>
              <a:t> </a:t>
            </a:r>
            <a:r>
              <a:rPr lang="en-US" sz="3200" dirty="0" err="1"/>
              <a:t>đại</a:t>
            </a:r>
            <a:r>
              <a:rPr lang="en-US" sz="3200" dirty="0"/>
              <a:t> </a:t>
            </a:r>
            <a:r>
              <a:rPr lang="en-US" sz="3200" dirty="0" err="1"/>
              <a:t>diện</a:t>
            </a:r>
            <a:r>
              <a:rPr lang="en-US" sz="3200" dirty="0"/>
              <a:t> </a:t>
            </a:r>
            <a:r>
              <a:rPr lang="en-US" sz="3200" dirty="0" err="1"/>
              <a:t>theo</a:t>
            </a:r>
            <a:r>
              <a:rPr lang="en-US" sz="3200" dirty="0"/>
              <a:t> </a:t>
            </a:r>
            <a:r>
              <a:rPr lang="en-US" sz="3200" dirty="0" err="1"/>
              <a:t>pháp</a:t>
            </a:r>
            <a:r>
              <a:rPr lang="en-US" sz="3200" dirty="0"/>
              <a:t> </a:t>
            </a:r>
            <a:r>
              <a:rPr lang="en-US" sz="3200" dirty="0" err="1"/>
              <a:t>luật</a:t>
            </a:r>
            <a:r>
              <a:rPr lang="en-US" sz="3200" dirty="0"/>
              <a:t> </a:t>
            </a:r>
            <a:r>
              <a:rPr lang="en-US" sz="3200" dirty="0" err="1"/>
              <a:t>có</a:t>
            </a:r>
            <a:r>
              <a:rPr lang="en-US" sz="3200" dirty="0"/>
              <a:t> </a:t>
            </a:r>
            <a:r>
              <a:rPr lang="en-US" sz="3200" dirty="0" err="1"/>
              <a:t>quyền</a:t>
            </a:r>
            <a:r>
              <a:rPr lang="en-US" sz="3200" dirty="0"/>
              <a:t> </a:t>
            </a:r>
            <a:r>
              <a:rPr lang="en-US" sz="3200" dirty="0" err="1"/>
              <a:t>xác</a:t>
            </a:r>
            <a:r>
              <a:rPr lang="en-US" sz="3200" dirty="0"/>
              <a:t> </a:t>
            </a:r>
            <a:r>
              <a:rPr lang="en-US" sz="3200" dirty="0" err="1"/>
              <a:t>lập</a:t>
            </a:r>
            <a:r>
              <a:rPr lang="en-US" sz="3200" dirty="0"/>
              <a:t>, </a:t>
            </a:r>
            <a:r>
              <a:rPr lang="en-US" sz="3200" dirty="0" err="1"/>
              <a:t>thực</a:t>
            </a:r>
            <a:r>
              <a:rPr lang="en-US" sz="3200" dirty="0"/>
              <a:t> </a:t>
            </a:r>
            <a:r>
              <a:rPr lang="en-US" sz="3200" dirty="0" err="1"/>
              <a:t>hiện</a:t>
            </a:r>
            <a:r>
              <a:rPr lang="en-US" sz="3200" dirty="0"/>
              <a:t> </a:t>
            </a:r>
            <a:r>
              <a:rPr lang="en-US" sz="3200" dirty="0" err="1"/>
              <a:t>mọi</a:t>
            </a:r>
            <a:r>
              <a:rPr lang="en-US" sz="3200" dirty="0"/>
              <a:t> </a:t>
            </a:r>
            <a:r>
              <a:rPr lang="en-US" sz="3200" dirty="0" err="1"/>
              <a:t>giao</a:t>
            </a:r>
            <a:r>
              <a:rPr lang="en-US" sz="3200" dirty="0"/>
              <a:t> </a:t>
            </a:r>
            <a:r>
              <a:rPr lang="en-US" sz="3200" dirty="0" err="1"/>
              <a:t>dịch</a:t>
            </a:r>
            <a:r>
              <a:rPr lang="en-US" sz="3200" dirty="0"/>
              <a:t> </a:t>
            </a:r>
            <a:r>
              <a:rPr lang="en-US" sz="3200" dirty="0" err="1"/>
              <a:t>dân</a:t>
            </a:r>
            <a:r>
              <a:rPr lang="en-US" sz="3200" dirty="0"/>
              <a:t> </a:t>
            </a:r>
            <a:r>
              <a:rPr lang="en-US" sz="3200" dirty="0" err="1"/>
              <a:t>sự</a:t>
            </a:r>
            <a:r>
              <a:rPr lang="en-US" sz="3200" dirty="0"/>
              <a:t> </a:t>
            </a:r>
            <a:r>
              <a:rPr lang="en-US" sz="3200" dirty="0" err="1"/>
              <a:t>vì</a:t>
            </a:r>
            <a:r>
              <a:rPr lang="en-US" sz="3200" dirty="0"/>
              <a:t> </a:t>
            </a:r>
            <a:r>
              <a:rPr lang="en-US" sz="3200" dirty="0" err="1"/>
              <a:t>lợi</a:t>
            </a:r>
            <a:r>
              <a:rPr lang="en-US" sz="3200" dirty="0"/>
              <a:t> </a:t>
            </a:r>
            <a:r>
              <a:rPr lang="en-US" sz="3200" dirty="0" err="1"/>
              <a:t>ích</a:t>
            </a:r>
            <a:r>
              <a:rPr lang="en-US" sz="3200" dirty="0"/>
              <a:t> </a:t>
            </a:r>
            <a:r>
              <a:rPr lang="en-US" sz="3200" dirty="0" err="1"/>
              <a:t>của</a:t>
            </a:r>
            <a:r>
              <a:rPr lang="en-US" sz="3200" dirty="0"/>
              <a:t> </a:t>
            </a:r>
            <a:r>
              <a:rPr lang="en-US" sz="3200" dirty="0" err="1"/>
              <a:t>người</a:t>
            </a:r>
            <a:r>
              <a:rPr lang="en-US" sz="3200" dirty="0"/>
              <a:t> </a:t>
            </a:r>
            <a:r>
              <a:rPr lang="en-US" sz="3200" dirty="0" err="1"/>
              <a:t>được</a:t>
            </a:r>
            <a:r>
              <a:rPr lang="en-US" sz="3200" dirty="0"/>
              <a:t> </a:t>
            </a:r>
            <a:r>
              <a:rPr lang="en-US" sz="3200" dirty="0" err="1"/>
              <a:t>đại</a:t>
            </a:r>
            <a:r>
              <a:rPr lang="en-US" sz="3200" dirty="0"/>
              <a:t> </a:t>
            </a:r>
            <a:r>
              <a:rPr lang="en-US" sz="3200" dirty="0" err="1"/>
              <a:t>diện</a:t>
            </a:r>
            <a:r>
              <a:rPr lang="en-US" sz="3200" dirty="0"/>
              <a:t>, </a:t>
            </a:r>
            <a:r>
              <a:rPr lang="en-US" sz="3200" dirty="0" err="1"/>
              <a:t>trừ</a:t>
            </a:r>
            <a:r>
              <a:rPr lang="en-US" sz="3200" dirty="0"/>
              <a:t> </a:t>
            </a:r>
            <a:r>
              <a:rPr lang="en-US" sz="3200" dirty="0" err="1"/>
              <a:t>trường</a:t>
            </a:r>
            <a:r>
              <a:rPr lang="en-US" sz="3200" dirty="0"/>
              <a:t> </a:t>
            </a:r>
            <a:r>
              <a:rPr lang="en-US" sz="3200" dirty="0" err="1"/>
              <a:t>hợp</a:t>
            </a:r>
            <a:r>
              <a:rPr lang="en-US" sz="3200" dirty="0"/>
              <a:t> </a:t>
            </a:r>
            <a:r>
              <a:rPr lang="en-US" sz="3200" dirty="0" err="1"/>
              <a:t>pháp</a:t>
            </a:r>
            <a:r>
              <a:rPr lang="en-US" sz="3200" dirty="0"/>
              <a:t> </a:t>
            </a:r>
            <a:r>
              <a:rPr lang="en-US" sz="3200" dirty="0" err="1"/>
              <a:t>luật</a:t>
            </a:r>
            <a:r>
              <a:rPr lang="en-US" sz="3200" dirty="0"/>
              <a:t> </a:t>
            </a:r>
            <a:r>
              <a:rPr lang="en-US" sz="3200" dirty="0" err="1"/>
              <a:t>có</a:t>
            </a:r>
            <a:r>
              <a:rPr lang="en-US" sz="3200" dirty="0"/>
              <a:t> </a:t>
            </a:r>
            <a:r>
              <a:rPr lang="en-US" sz="3200" dirty="0" err="1"/>
              <a:t>quy</a:t>
            </a:r>
            <a:r>
              <a:rPr lang="en-US" sz="3200" dirty="0"/>
              <a:t> </a:t>
            </a:r>
            <a:r>
              <a:rPr lang="en-US" sz="3200" dirty="0" err="1"/>
              <a:t>định</a:t>
            </a:r>
            <a:r>
              <a:rPr lang="en-US" sz="3200" dirty="0"/>
              <a:t> </a:t>
            </a:r>
            <a:r>
              <a:rPr lang="en-US" sz="3200" dirty="0" err="1"/>
              <a:t>khác</a:t>
            </a:r>
            <a:r>
              <a:rPr lang="en-US" sz="3200"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111</a:t>
            </a:fld>
            <a:endParaRPr lang="en-US"/>
          </a:p>
        </p:txBody>
      </p:sp>
    </p:spTree>
    <p:extLst>
      <p:ext uri="{BB962C8B-B14F-4D97-AF65-F5344CB8AC3E}">
        <p14:creationId xmlns:p14="http://schemas.microsoft.com/office/powerpoint/2010/main" val="232670915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40319"/>
            <a:ext cx="5976664" cy="563562"/>
          </a:xfrm>
        </p:spPr>
        <p:txBody>
          <a:bodyPr/>
          <a:lstStyle/>
          <a:p>
            <a:r>
              <a:rPr lang="en-US" dirty="0"/>
              <a:t>III. </a:t>
            </a:r>
            <a:r>
              <a:rPr lang="en-US" dirty="0" err="1"/>
              <a:t>Phạm</a:t>
            </a:r>
            <a:r>
              <a:rPr lang="en-US" dirty="0"/>
              <a:t> vi </a:t>
            </a:r>
            <a:r>
              <a:rPr lang="en-US" dirty="0" err="1"/>
              <a:t>đại</a:t>
            </a:r>
            <a:r>
              <a:rPr lang="en-US" dirty="0"/>
              <a:t> </a:t>
            </a:r>
            <a:r>
              <a:rPr lang="en-US" dirty="0" err="1"/>
              <a:t>diện</a:t>
            </a:r>
            <a:r>
              <a:rPr lang="en-US" dirty="0"/>
              <a:t> (</a:t>
            </a:r>
            <a:r>
              <a:rPr lang="en-US" dirty="0" err="1"/>
              <a:t>tt</a:t>
            </a:r>
            <a:r>
              <a:rPr lang="en-US" dirty="0"/>
              <a:t>)</a:t>
            </a:r>
            <a:endParaRPr lang="vi-VN" dirty="0"/>
          </a:p>
        </p:txBody>
      </p:sp>
      <p:sp>
        <p:nvSpPr>
          <p:cNvPr id="3" name="Content Placeholder 2"/>
          <p:cNvSpPr>
            <a:spLocks noGrp="1"/>
          </p:cNvSpPr>
          <p:nvPr>
            <p:ph idx="1"/>
          </p:nvPr>
        </p:nvSpPr>
        <p:spPr>
          <a:xfrm>
            <a:off x="179512" y="1214964"/>
            <a:ext cx="8856984" cy="5310380"/>
          </a:xfrm>
        </p:spPr>
        <p:txBody>
          <a:bodyPr/>
          <a:lstStyle/>
          <a:p>
            <a:pPr marL="0" indent="0" algn="ctr">
              <a:buNone/>
            </a:pPr>
            <a:r>
              <a:rPr lang="en-US" sz="2400" u="sng" dirty="0" err="1"/>
              <a:t>Không</a:t>
            </a:r>
            <a:r>
              <a:rPr lang="en-US" sz="2400" u="sng" dirty="0"/>
              <a:t> </a:t>
            </a:r>
            <a:r>
              <a:rPr lang="en-US" sz="2400" u="sng" dirty="0" err="1"/>
              <a:t>có</a:t>
            </a:r>
            <a:r>
              <a:rPr lang="en-US" sz="2400" u="sng" dirty="0"/>
              <a:t> </a:t>
            </a:r>
            <a:r>
              <a:rPr lang="en-US" sz="2400" u="sng" dirty="0" err="1"/>
              <a:t>quyền</a:t>
            </a:r>
            <a:r>
              <a:rPr lang="en-US" sz="2400" u="sng" dirty="0"/>
              <a:t> </a:t>
            </a:r>
            <a:r>
              <a:rPr lang="en-US" sz="2400" u="sng" dirty="0" err="1"/>
              <a:t>đại</a:t>
            </a:r>
            <a:r>
              <a:rPr lang="en-US" sz="2400" u="sng" dirty="0"/>
              <a:t> </a:t>
            </a:r>
            <a:r>
              <a:rPr lang="en-US" sz="2400" u="sng" dirty="0" err="1"/>
              <a:t>diện</a:t>
            </a:r>
            <a:endParaRPr lang="en-US" sz="2400" u="sng" dirty="0"/>
          </a:p>
          <a:p>
            <a:pPr marL="0" indent="0" algn="ctr">
              <a:buNone/>
            </a:pPr>
            <a:r>
              <a:rPr lang="en-US" sz="2400" u="sng" dirty="0"/>
              <a:t>K1 </a:t>
            </a:r>
            <a:r>
              <a:rPr lang="en-US" sz="2400" u="sng" dirty="0" err="1"/>
              <a:t>Điều</a:t>
            </a:r>
            <a:r>
              <a:rPr lang="en-US" sz="2400" u="sng" dirty="0"/>
              <a:t> 142 BLDS 2015</a:t>
            </a:r>
            <a:r>
              <a:rPr lang="en-US" sz="2400" dirty="0"/>
              <a:t>:</a:t>
            </a:r>
          </a:p>
          <a:p>
            <a:pPr algn="just"/>
            <a:r>
              <a:rPr lang="en-US" sz="2400" dirty="0"/>
              <a:t>1. </a:t>
            </a:r>
            <a:r>
              <a:rPr lang="en-US" sz="2400" dirty="0" err="1"/>
              <a:t>Giao</a:t>
            </a:r>
            <a:r>
              <a:rPr lang="en-US" sz="2400" dirty="0"/>
              <a:t> </a:t>
            </a:r>
            <a:r>
              <a:rPr lang="en-US" sz="2400" dirty="0" err="1"/>
              <a:t>dịch</a:t>
            </a:r>
            <a:r>
              <a:rPr lang="en-US" sz="2400" dirty="0"/>
              <a:t> </a:t>
            </a:r>
            <a:r>
              <a:rPr lang="en-US" sz="2400" dirty="0" err="1"/>
              <a:t>dân</a:t>
            </a:r>
            <a:r>
              <a:rPr lang="en-US" sz="2400" dirty="0"/>
              <a:t> </a:t>
            </a:r>
            <a:r>
              <a:rPr lang="en-US" sz="2400" dirty="0" err="1"/>
              <a:t>sự</a:t>
            </a:r>
            <a:r>
              <a:rPr lang="en-US" sz="2400" dirty="0"/>
              <a:t> do </a:t>
            </a:r>
            <a:r>
              <a:rPr lang="en-US" sz="2400" dirty="0" err="1"/>
              <a:t>người</a:t>
            </a:r>
            <a:r>
              <a:rPr lang="en-US" sz="2400" dirty="0"/>
              <a:t> </a:t>
            </a:r>
            <a:r>
              <a:rPr lang="en-US" sz="2400" dirty="0" err="1"/>
              <a:t>không</a:t>
            </a:r>
            <a:r>
              <a:rPr lang="en-US" sz="2400" dirty="0"/>
              <a:t> </a:t>
            </a:r>
            <a:r>
              <a:rPr lang="en-US" sz="2400" dirty="0" err="1"/>
              <a:t>có</a:t>
            </a:r>
            <a:r>
              <a:rPr lang="en-US" sz="2400" dirty="0"/>
              <a:t> </a:t>
            </a:r>
            <a:r>
              <a:rPr lang="en-US" sz="2400" dirty="0" err="1"/>
              <a:t>quyền</a:t>
            </a:r>
            <a:r>
              <a:rPr lang="en-US" sz="2400" dirty="0"/>
              <a:t> </a:t>
            </a:r>
            <a:r>
              <a:rPr lang="en-US" sz="2400" dirty="0" err="1"/>
              <a:t>đại</a:t>
            </a:r>
            <a:r>
              <a:rPr lang="en-US" sz="2400" dirty="0"/>
              <a:t> </a:t>
            </a:r>
            <a:r>
              <a:rPr lang="en-US" sz="2400" dirty="0" err="1"/>
              <a:t>diện</a:t>
            </a:r>
            <a:r>
              <a:rPr lang="en-US" sz="2400" dirty="0"/>
              <a:t> </a:t>
            </a:r>
            <a:r>
              <a:rPr lang="en-US" sz="2400" dirty="0" err="1"/>
              <a:t>xác</a:t>
            </a:r>
            <a:r>
              <a:rPr lang="en-US" sz="2400" dirty="0"/>
              <a:t> </a:t>
            </a:r>
            <a:r>
              <a:rPr lang="en-US" sz="2400" dirty="0" err="1"/>
              <a:t>lập</a:t>
            </a:r>
            <a:r>
              <a:rPr lang="en-US" sz="2400" dirty="0"/>
              <a:t>, </a:t>
            </a:r>
            <a:r>
              <a:rPr lang="en-US" sz="2400" dirty="0" err="1"/>
              <a:t>thực</a:t>
            </a:r>
            <a:r>
              <a:rPr lang="en-US" sz="2400" dirty="0"/>
              <a:t> </a:t>
            </a:r>
            <a:r>
              <a:rPr lang="en-US" sz="2400" dirty="0" err="1"/>
              <a:t>hiện</a:t>
            </a:r>
            <a:r>
              <a:rPr lang="en-US" sz="2400" dirty="0"/>
              <a:t> </a:t>
            </a:r>
            <a:r>
              <a:rPr lang="en-US" sz="2400" dirty="0" err="1"/>
              <a:t>không</a:t>
            </a:r>
            <a:r>
              <a:rPr lang="en-US" sz="2400" dirty="0"/>
              <a:t> </a:t>
            </a:r>
            <a:r>
              <a:rPr lang="en-US" sz="2400" dirty="0" err="1"/>
              <a:t>làm</a:t>
            </a:r>
            <a:r>
              <a:rPr lang="en-US" sz="2400" dirty="0"/>
              <a:t> </a:t>
            </a:r>
            <a:r>
              <a:rPr lang="en-US" sz="2400" dirty="0" err="1"/>
              <a:t>phát</a:t>
            </a:r>
            <a:r>
              <a:rPr lang="en-US" sz="2400" dirty="0"/>
              <a:t> </a:t>
            </a:r>
            <a:r>
              <a:rPr lang="en-US" sz="2400" dirty="0" err="1"/>
              <a:t>sinh</a:t>
            </a:r>
            <a:r>
              <a:rPr lang="en-US" sz="2400" dirty="0"/>
              <a:t> </a:t>
            </a:r>
            <a:r>
              <a:rPr lang="en-US" sz="2400" dirty="0" err="1"/>
              <a:t>quyền</a:t>
            </a:r>
            <a:r>
              <a:rPr lang="en-US" sz="2400" dirty="0"/>
              <a:t>, </a:t>
            </a:r>
            <a:r>
              <a:rPr lang="en-US" sz="2400" dirty="0" err="1"/>
              <a:t>nghĩa</a:t>
            </a:r>
            <a:r>
              <a:rPr lang="en-US" sz="2400" dirty="0"/>
              <a:t> </a:t>
            </a:r>
            <a:r>
              <a:rPr lang="en-US" sz="2400" dirty="0" err="1"/>
              <a:t>vụ</a:t>
            </a:r>
            <a:r>
              <a:rPr lang="en-US" sz="2400" dirty="0"/>
              <a:t> </a:t>
            </a:r>
            <a:r>
              <a:rPr lang="en-US" sz="2400" dirty="0" err="1"/>
              <a:t>đối</a:t>
            </a:r>
            <a:r>
              <a:rPr lang="en-US" sz="2400" dirty="0"/>
              <a:t> </a:t>
            </a:r>
            <a:r>
              <a:rPr lang="en-US" sz="2400" dirty="0" err="1"/>
              <a:t>với</a:t>
            </a:r>
            <a:r>
              <a:rPr lang="en-US" sz="2400" dirty="0"/>
              <a:t> </a:t>
            </a:r>
            <a:r>
              <a:rPr lang="en-US" sz="2400" dirty="0" err="1"/>
              <a:t>người</a:t>
            </a:r>
            <a:r>
              <a:rPr lang="en-US" sz="2400" dirty="0"/>
              <a:t> </a:t>
            </a:r>
            <a:r>
              <a:rPr lang="en-US" sz="2400" dirty="0" err="1"/>
              <a:t>được</a:t>
            </a:r>
            <a:r>
              <a:rPr lang="en-US" sz="2400" dirty="0"/>
              <a:t> </a:t>
            </a:r>
            <a:r>
              <a:rPr lang="en-US" sz="2400" dirty="0" err="1"/>
              <a:t>đại</a:t>
            </a:r>
            <a:r>
              <a:rPr lang="en-US" sz="2400" dirty="0"/>
              <a:t> </a:t>
            </a:r>
            <a:r>
              <a:rPr lang="en-US" sz="2400" dirty="0" err="1"/>
              <a:t>diện</a:t>
            </a:r>
            <a:r>
              <a:rPr lang="en-US" sz="2400" dirty="0"/>
              <a:t>, </a:t>
            </a:r>
            <a:r>
              <a:rPr lang="en-US" sz="2400" dirty="0" err="1"/>
              <a:t>trừ</a:t>
            </a:r>
            <a:r>
              <a:rPr lang="en-US" sz="2400" dirty="0"/>
              <a:t> </a:t>
            </a:r>
            <a:r>
              <a:rPr lang="en-US" sz="2400" dirty="0" err="1"/>
              <a:t>một</a:t>
            </a:r>
            <a:r>
              <a:rPr lang="en-US" sz="2400" dirty="0"/>
              <a:t> </a:t>
            </a:r>
            <a:r>
              <a:rPr lang="en-US" sz="2400" dirty="0" err="1"/>
              <a:t>trong</a:t>
            </a:r>
            <a:r>
              <a:rPr lang="en-US" sz="2400" dirty="0"/>
              <a:t> </a:t>
            </a:r>
            <a:r>
              <a:rPr lang="en-US" sz="2400" dirty="0" err="1"/>
              <a:t>các</a:t>
            </a:r>
            <a:r>
              <a:rPr lang="en-US" sz="2400" dirty="0"/>
              <a:t> </a:t>
            </a:r>
            <a:r>
              <a:rPr lang="en-US" sz="2400" dirty="0" err="1"/>
              <a:t>trường</a:t>
            </a:r>
            <a:r>
              <a:rPr lang="en-US" sz="2400" dirty="0"/>
              <a:t> </a:t>
            </a:r>
            <a:r>
              <a:rPr lang="en-US" sz="2400" dirty="0" err="1"/>
              <a:t>hợp</a:t>
            </a:r>
            <a:r>
              <a:rPr lang="en-US" sz="2400" dirty="0"/>
              <a:t> </a:t>
            </a:r>
            <a:r>
              <a:rPr lang="en-US" sz="2400" dirty="0" err="1"/>
              <a:t>sau</a:t>
            </a:r>
            <a:r>
              <a:rPr lang="en-US" sz="2400" dirty="0"/>
              <a:t> </a:t>
            </a:r>
            <a:r>
              <a:rPr lang="en-US" sz="2400" dirty="0" err="1"/>
              <a:t>đây</a:t>
            </a:r>
            <a:r>
              <a:rPr lang="en-US" sz="2400" dirty="0"/>
              <a:t>:</a:t>
            </a:r>
          </a:p>
          <a:p>
            <a:pPr algn="just"/>
            <a:r>
              <a:rPr lang="en-US" sz="2400" dirty="0"/>
              <a:t>a) </a:t>
            </a:r>
            <a:r>
              <a:rPr lang="en-US" sz="2400" dirty="0" err="1"/>
              <a:t>Người</a:t>
            </a:r>
            <a:r>
              <a:rPr lang="en-US" sz="2400" dirty="0"/>
              <a:t> </a:t>
            </a:r>
            <a:r>
              <a:rPr lang="en-US" sz="2400" dirty="0" err="1"/>
              <a:t>được</a:t>
            </a:r>
            <a:r>
              <a:rPr lang="en-US" sz="2400" dirty="0"/>
              <a:t> </a:t>
            </a:r>
            <a:r>
              <a:rPr lang="en-US" sz="2400" dirty="0" err="1"/>
              <a:t>đại</a:t>
            </a:r>
            <a:r>
              <a:rPr lang="en-US" sz="2400" dirty="0"/>
              <a:t> </a:t>
            </a:r>
            <a:r>
              <a:rPr lang="en-US" sz="2400" dirty="0" err="1"/>
              <a:t>diện</a:t>
            </a:r>
            <a:r>
              <a:rPr lang="en-US" sz="2400" dirty="0"/>
              <a:t> </a:t>
            </a:r>
            <a:r>
              <a:rPr lang="en-US" sz="2400" dirty="0" err="1"/>
              <a:t>đã</a:t>
            </a:r>
            <a:r>
              <a:rPr lang="en-US" sz="2400" dirty="0"/>
              <a:t> </a:t>
            </a:r>
            <a:r>
              <a:rPr lang="en-US" sz="2400" dirty="0" err="1"/>
              <a:t>công</a:t>
            </a:r>
            <a:r>
              <a:rPr lang="en-US" sz="2400" dirty="0"/>
              <a:t> </a:t>
            </a:r>
            <a:r>
              <a:rPr lang="en-US" sz="2400" dirty="0" err="1"/>
              <a:t>nhận</a:t>
            </a:r>
            <a:r>
              <a:rPr lang="en-US" sz="2400" dirty="0"/>
              <a:t> </a:t>
            </a:r>
            <a:r>
              <a:rPr lang="en-US" sz="2400" dirty="0" err="1"/>
              <a:t>giao</a:t>
            </a:r>
            <a:r>
              <a:rPr lang="en-US" sz="2400" dirty="0"/>
              <a:t> </a:t>
            </a:r>
            <a:r>
              <a:rPr lang="en-US" sz="2400" dirty="0" err="1"/>
              <a:t>dịch</a:t>
            </a:r>
            <a:r>
              <a:rPr lang="en-US" sz="2400" dirty="0"/>
              <a:t>;</a:t>
            </a:r>
          </a:p>
          <a:p>
            <a:pPr algn="just"/>
            <a:r>
              <a:rPr lang="en-US" sz="2400" dirty="0"/>
              <a:t>b) </a:t>
            </a:r>
            <a:r>
              <a:rPr lang="en-US" sz="2400" dirty="0" err="1"/>
              <a:t>Người</a:t>
            </a:r>
            <a:r>
              <a:rPr lang="en-US" sz="2400" dirty="0"/>
              <a:t> </a:t>
            </a:r>
            <a:r>
              <a:rPr lang="en-US" sz="2400" dirty="0" err="1"/>
              <a:t>được</a:t>
            </a:r>
            <a:r>
              <a:rPr lang="en-US" sz="2400" dirty="0"/>
              <a:t> </a:t>
            </a:r>
            <a:r>
              <a:rPr lang="en-US" sz="2400" dirty="0" err="1"/>
              <a:t>đại</a:t>
            </a:r>
            <a:r>
              <a:rPr lang="en-US" sz="2400" dirty="0"/>
              <a:t> </a:t>
            </a:r>
            <a:r>
              <a:rPr lang="en-US" sz="2400" dirty="0" err="1"/>
              <a:t>diện</a:t>
            </a:r>
            <a:r>
              <a:rPr lang="en-US" sz="2400" dirty="0"/>
              <a:t> </a:t>
            </a:r>
            <a:r>
              <a:rPr lang="en-US" sz="2400" dirty="0" err="1"/>
              <a:t>biết</a:t>
            </a:r>
            <a:r>
              <a:rPr lang="en-US" sz="2400" dirty="0"/>
              <a:t> </a:t>
            </a:r>
            <a:r>
              <a:rPr lang="en-US" sz="2400" dirty="0" err="1"/>
              <a:t>mà</a:t>
            </a:r>
            <a:r>
              <a:rPr lang="en-US" sz="2400" dirty="0"/>
              <a:t> </a:t>
            </a:r>
            <a:r>
              <a:rPr lang="en-US" sz="2400" dirty="0" err="1"/>
              <a:t>không</a:t>
            </a:r>
            <a:r>
              <a:rPr lang="en-US" sz="2400" dirty="0"/>
              <a:t> </a:t>
            </a:r>
            <a:r>
              <a:rPr lang="en-US" sz="2400" dirty="0" err="1"/>
              <a:t>phản</a:t>
            </a:r>
            <a:r>
              <a:rPr lang="en-US" sz="2400" dirty="0"/>
              <a:t> </a:t>
            </a:r>
            <a:r>
              <a:rPr lang="en-US" sz="2400" dirty="0" err="1"/>
              <a:t>đối</a:t>
            </a:r>
            <a:r>
              <a:rPr lang="en-US" sz="2400" dirty="0"/>
              <a:t> </a:t>
            </a:r>
            <a:r>
              <a:rPr lang="en-US" sz="2400" dirty="0" err="1"/>
              <a:t>trong</a:t>
            </a:r>
            <a:r>
              <a:rPr lang="en-US" sz="2400" dirty="0"/>
              <a:t> </a:t>
            </a:r>
            <a:r>
              <a:rPr lang="en-US" sz="2400" dirty="0" err="1"/>
              <a:t>một</a:t>
            </a:r>
            <a:r>
              <a:rPr lang="en-US" sz="2400" dirty="0"/>
              <a:t> </a:t>
            </a:r>
            <a:r>
              <a:rPr lang="en-US" sz="2400" dirty="0" err="1"/>
              <a:t>thời</a:t>
            </a:r>
            <a:r>
              <a:rPr lang="en-US" sz="2400" dirty="0"/>
              <a:t> </a:t>
            </a:r>
            <a:r>
              <a:rPr lang="en-US" sz="2400" dirty="0" err="1"/>
              <a:t>hạn</a:t>
            </a:r>
            <a:r>
              <a:rPr lang="en-US" sz="2400" dirty="0"/>
              <a:t> </a:t>
            </a:r>
            <a:r>
              <a:rPr lang="en-US" sz="2400" dirty="0" err="1"/>
              <a:t>hợp</a:t>
            </a:r>
            <a:r>
              <a:rPr lang="en-US" sz="2400" dirty="0"/>
              <a:t> </a:t>
            </a:r>
            <a:r>
              <a:rPr lang="en-US" sz="2400" dirty="0" err="1"/>
              <a:t>lý</a:t>
            </a:r>
            <a:r>
              <a:rPr lang="en-US" sz="2400" dirty="0"/>
              <a:t>;</a:t>
            </a:r>
          </a:p>
          <a:p>
            <a:pPr algn="just"/>
            <a:r>
              <a:rPr lang="en-US" sz="2400" dirty="0"/>
              <a:t>c) </a:t>
            </a:r>
            <a:r>
              <a:rPr lang="en-US" sz="2400" dirty="0" err="1"/>
              <a:t>Người</a:t>
            </a:r>
            <a:r>
              <a:rPr lang="en-US" sz="2400" dirty="0"/>
              <a:t> </a:t>
            </a:r>
            <a:r>
              <a:rPr lang="en-US" sz="2400" dirty="0" err="1"/>
              <a:t>được</a:t>
            </a:r>
            <a:r>
              <a:rPr lang="en-US" sz="2400" dirty="0"/>
              <a:t> </a:t>
            </a:r>
            <a:r>
              <a:rPr lang="en-US" sz="2400" dirty="0" err="1"/>
              <a:t>đại</a:t>
            </a:r>
            <a:r>
              <a:rPr lang="en-US" sz="2400" dirty="0"/>
              <a:t> </a:t>
            </a:r>
            <a:r>
              <a:rPr lang="en-US" sz="2400" dirty="0" err="1"/>
              <a:t>diện</a:t>
            </a:r>
            <a:r>
              <a:rPr lang="en-US" sz="2400" dirty="0"/>
              <a:t> </a:t>
            </a:r>
            <a:r>
              <a:rPr lang="en-US" sz="2400" dirty="0" err="1"/>
              <a:t>có</a:t>
            </a:r>
            <a:r>
              <a:rPr lang="en-US" sz="2400" dirty="0"/>
              <a:t> </a:t>
            </a:r>
            <a:r>
              <a:rPr lang="en-US" sz="2400" dirty="0" err="1"/>
              <a:t>lỗi</a:t>
            </a:r>
            <a:r>
              <a:rPr lang="en-US" sz="2400" dirty="0"/>
              <a:t> </a:t>
            </a:r>
            <a:r>
              <a:rPr lang="en-US" sz="2400" dirty="0" err="1"/>
              <a:t>dẫn</a:t>
            </a:r>
            <a:r>
              <a:rPr lang="en-US" sz="2400" dirty="0"/>
              <a:t> </a:t>
            </a:r>
            <a:r>
              <a:rPr lang="en-US" sz="2400" dirty="0" err="1"/>
              <a:t>đến</a:t>
            </a:r>
            <a:r>
              <a:rPr lang="en-US" sz="2400" dirty="0"/>
              <a:t> </a:t>
            </a:r>
            <a:r>
              <a:rPr lang="en-US" sz="2400" dirty="0" err="1"/>
              <a:t>việc</a:t>
            </a:r>
            <a:r>
              <a:rPr lang="en-US" sz="2400" dirty="0"/>
              <a:t> </a:t>
            </a:r>
            <a:r>
              <a:rPr lang="en-US" sz="2400" dirty="0" err="1"/>
              <a:t>người</a:t>
            </a:r>
            <a:r>
              <a:rPr lang="en-US" sz="2400" dirty="0"/>
              <a:t> </a:t>
            </a:r>
            <a:r>
              <a:rPr lang="en-US" sz="2400" dirty="0" err="1"/>
              <a:t>đã</a:t>
            </a:r>
            <a:r>
              <a:rPr lang="en-US" sz="2400" dirty="0"/>
              <a:t> </a:t>
            </a:r>
            <a:r>
              <a:rPr lang="en-US" sz="2400" dirty="0" err="1"/>
              <a:t>giao</a:t>
            </a:r>
            <a:r>
              <a:rPr lang="en-US" sz="2400" dirty="0"/>
              <a:t> </a:t>
            </a:r>
            <a:r>
              <a:rPr lang="en-US" sz="2400" dirty="0" err="1"/>
              <a:t>dịch</a:t>
            </a:r>
            <a:r>
              <a:rPr lang="en-US" sz="2400" dirty="0"/>
              <a:t> </a:t>
            </a:r>
            <a:r>
              <a:rPr lang="en-US" sz="2400" dirty="0" err="1"/>
              <a:t>không</a:t>
            </a:r>
            <a:r>
              <a:rPr lang="en-US" sz="2400" dirty="0"/>
              <a:t> </a:t>
            </a:r>
            <a:r>
              <a:rPr lang="en-US" sz="2400" dirty="0" err="1"/>
              <a:t>biết</a:t>
            </a:r>
            <a:r>
              <a:rPr lang="en-US" sz="2400" dirty="0"/>
              <a:t> </a:t>
            </a:r>
            <a:r>
              <a:rPr lang="en-US" sz="2400" dirty="0" err="1"/>
              <a:t>hoặc</a:t>
            </a:r>
            <a:r>
              <a:rPr lang="en-US" sz="2400" dirty="0"/>
              <a:t> </a:t>
            </a:r>
            <a:r>
              <a:rPr lang="en-US" sz="2400" dirty="0" err="1"/>
              <a:t>không</a:t>
            </a:r>
            <a:r>
              <a:rPr lang="en-US" sz="2400" dirty="0"/>
              <a:t> </a:t>
            </a:r>
            <a:r>
              <a:rPr lang="en-US" sz="2400" dirty="0" err="1"/>
              <a:t>thể</a:t>
            </a:r>
            <a:r>
              <a:rPr lang="en-US" sz="2400" dirty="0"/>
              <a:t> </a:t>
            </a:r>
            <a:r>
              <a:rPr lang="en-US" sz="2400" dirty="0" err="1"/>
              <a:t>biết</a:t>
            </a:r>
            <a:r>
              <a:rPr lang="en-US" sz="2400" dirty="0"/>
              <a:t> </a:t>
            </a:r>
            <a:r>
              <a:rPr lang="en-US" sz="2400" dirty="0" err="1"/>
              <a:t>về</a:t>
            </a:r>
            <a:r>
              <a:rPr lang="en-US" sz="2400" dirty="0"/>
              <a:t> </a:t>
            </a:r>
            <a:r>
              <a:rPr lang="en-US" sz="2400" dirty="0" err="1"/>
              <a:t>việc</a:t>
            </a:r>
            <a:r>
              <a:rPr lang="en-US" sz="2400" dirty="0"/>
              <a:t> </a:t>
            </a:r>
            <a:r>
              <a:rPr lang="en-US" sz="2400" dirty="0" err="1"/>
              <a:t>người</a:t>
            </a:r>
            <a:r>
              <a:rPr lang="en-US" sz="2400" dirty="0"/>
              <a:t> </a:t>
            </a:r>
            <a:r>
              <a:rPr lang="en-US" sz="2400" dirty="0" err="1"/>
              <a:t>đã</a:t>
            </a:r>
            <a:r>
              <a:rPr lang="en-US" sz="2400" dirty="0"/>
              <a:t> </a:t>
            </a:r>
            <a:r>
              <a:rPr lang="en-US" sz="2400" dirty="0" err="1"/>
              <a:t>xác</a:t>
            </a:r>
            <a:r>
              <a:rPr lang="en-US" sz="2400" dirty="0"/>
              <a:t> </a:t>
            </a:r>
            <a:r>
              <a:rPr lang="en-US" sz="2400" dirty="0" err="1"/>
              <a:t>lập</a:t>
            </a:r>
            <a:r>
              <a:rPr lang="en-US" sz="2400" dirty="0"/>
              <a:t>, </a:t>
            </a:r>
            <a:r>
              <a:rPr lang="en-US" sz="2400" dirty="0" err="1"/>
              <a:t>thực</a:t>
            </a:r>
            <a:r>
              <a:rPr lang="en-US" sz="2400" dirty="0"/>
              <a:t> </a:t>
            </a:r>
            <a:r>
              <a:rPr lang="en-US" sz="2400" dirty="0" err="1"/>
              <a:t>hiện</a:t>
            </a:r>
            <a:r>
              <a:rPr lang="en-US" sz="2400" dirty="0"/>
              <a:t> </a:t>
            </a:r>
            <a:r>
              <a:rPr lang="en-US" sz="2400" dirty="0" err="1"/>
              <a:t>giao</a:t>
            </a:r>
            <a:r>
              <a:rPr lang="en-US" sz="2400" dirty="0"/>
              <a:t> </a:t>
            </a:r>
            <a:r>
              <a:rPr lang="en-US" sz="2400" dirty="0" err="1"/>
              <a:t>dịch</a:t>
            </a:r>
            <a:r>
              <a:rPr lang="en-US" sz="2400" dirty="0"/>
              <a:t> </a:t>
            </a:r>
            <a:r>
              <a:rPr lang="en-US" sz="2400" dirty="0" err="1"/>
              <a:t>dân</a:t>
            </a:r>
            <a:r>
              <a:rPr lang="en-US" sz="2400" dirty="0"/>
              <a:t> </a:t>
            </a:r>
            <a:r>
              <a:rPr lang="en-US" sz="2400" dirty="0" err="1"/>
              <a:t>sự</a:t>
            </a:r>
            <a:r>
              <a:rPr lang="en-US" sz="2400" dirty="0"/>
              <a:t> </a:t>
            </a:r>
            <a:r>
              <a:rPr lang="en-US" sz="2400" dirty="0" err="1"/>
              <a:t>với</a:t>
            </a:r>
            <a:r>
              <a:rPr lang="en-US" sz="2400" dirty="0"/>
              <a:t> </a:t>
            </a:r>
            <a:r>
              <a:rPr lang="en-US" sz="2400" dirty="0" err="1"/>
              <a:t>mình</a:t>
            </a:r>
            <a:r>
              <a:rPr lang="en-US" sz="2400" dirty="0"/>
              <a:t> </a:t>
            </a:r>
            <a:r>
              <a:rPr lang="en-US" sz="2400" dirty="0" err="1"/>
              <a:t>không</a:t>
            </a:r>
            <a:r>
              <a:rPr lang="en-US" sz="2400" dirty="0"/>
              <a:t> </a:t>
            </a:r>
            <a:r>
              <a:rPr lang="en-US" sz="2400" dirty="0" err="1"/>
              <a:t>có</a:t>
            </a:r>
            <a:r>
              <a:rPr lang="en-US" sz="2400" dirty="0"/>
              <a:t> </a:t>
            </a:r>
            <a:r>
              <a:rPr lang="en-US" sz="2400" dirty="0" err="1"/>
              <a:t>quyền</a:t>
            </a:r>
            <a:r>
              <a:rPr lang="en-US" sz="2400" dirty="0"/>
              <a:t> </a:t>
            </a:r>
            <a:r>
              <a:rPr lang="en-US" sz="2400" dirty="0" err="1"/>
              <a:t>đại</a:t>
            </a:r>
            <a:r>
              <a:rPr lang="en-US" sz="2400" dirty="0"/>
              <a:t> </a:t>
            </a:r>
            <a:r>
              <a:rPr lang="en-US" sz="2400" dirty="0" err="1"/>
              <a:t>diện</a:t>
            </a:r>
            <a:r>
              <a:rPr lang="en-US" sz="2400"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1"/>
            <a:ext cx="2394992"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112</a:t>
            </a:fld>
            <a:endParaRPr lang="en-US"/>
          </a:p>
        </p:txBody>
      </p:sp>
    </p:spTree>
    <p:extLst>
      <p:ext uri="{BB962C8B-B14F-4D97-AF65-F5344CB8AC3E}">
        <p14:creationId xmlns:p14="http://schemas.microsoft.com/office/powerpoint/2010/main" val="135511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a:t>
            </a:r>
            <a:r>
              <a:rPr lang="en-US" dirty="0" err="1"/>
              <a:t>Phạm</a:t>
            </a:r>
            <a:r>
              <a:rPr lang="en-US" dirty="0"/>
              <a:t> vi </a:t>
            </a:r>
            <a:r>
              <a:rPr lang="en-US" dirty="0" err="1"/>
              <a:t>đại</a:t>
            </a:r>
            <a:r>
              <a:rPr lang="en-US" dirty="0"/>
              <a:t> </a:t>
            </a:r>
            <a:r>
              <a:rPr lang="en-US" dirty="0" err="1"/>
              <a:t>diện</a:t>
            </a:r>
            <a:r>
              <a:rPr lang="en-US" dirty="0"/>
              <a:t> (</a:t>
            </a:r>
            <a:r>
              <a:rPr lang="en-US" dirty="0" err="1"/>
              <a:t>tt</a:t>
            </a:r>
            <a:r>
              <a:rPr lang="en-US" dirty="0"/>
              <a:t>)</a:t>
            </a:r>
          </a:p>
        </p:txBody>
      </p:sp>
      <p:sp>
        <p:nvSpPr>
          <p:cNvPr id="3" name="Content Placeholder 2"/>
          <p:cNvSpPr>
            <a:spLocks noGrp="1"/>
          </p:cNvSpPr>
          <p:nvPr>
            <p:ph idx="1"/>
          </p:nvPr>
        </p:nvSpPr>
        <p:spPr/>
        <p:txBody>
          <a:bodyPr/>
          <a:lstStyle/>
          <a:p>
            <a:pPr marL="0" indent="0" algn="ctr">
              <a:buNone/>
            </a:pPr>
            <a:r>
              <a:rPr lang="en-US" u="sng" dirty="0" err="1"/>
              <a:t>Không</a:t>
            </a:r>
            <a:r>
              <a:rPr lang="en-US" u="sng" dirty="0"/>
              <a:t> </a:t>
            </a:r>
            <a:r>
              <a:rPr lang="en-US" u="sng" dirty="0" err="1"/>
              <a:t>có</a:t>
            </a:r>
            <a:r>
              <a:rPr lang="en-US" u="sng" dirty="0"/>
              <a:t> </a:t>
            </a:r>
            <a:r>
              <a:rPr lang="en-US" u="sng" dirty="0" err="1"/>
              <a:t>quyền</a:t>
            </a:r>
            <a:r>
              <a:rPr lang="en-US" u="sng" dirty="0"/>
              <a:t> </a:t>
            </a:r>
            <a:r>
              <a:rPr lang="en-US" u="sng" dirty="0" err="1"/>
              <a:t>đại</a:t>
            </a:r>
            <a:r>
              <a:rPr lang="en-US" u="sng" dirty="0"/>
              <a:t> </a:t>
            </a:r>
            <a:r>
              <a:rPr lang="en-US" u="sng" dirty="0" err="1"/>
              <a:t>diện</a:t>
            </a:r>
            <a:endParaRPr lang="en-US" u="sng" dirty="0"/>
          </a:p>
          <a:p>
            <a:pPr marL="0" indent="0" algn="ctr">
              <a:buNone/>
            </a:pPr>
            <a:r>
              <a:rPr lang="en-US" u="sng" dirty="0"/>
              <a:t>K2 Đ142 BLDS 2015</a:t>
            </a:r>
            <a:r>
              <a:rPr lang="en-US" dirty="0"/>
              <a:t>:</a:t>
            </a:r>
          </a:p>
          <a:p>
            <a:pPr marL="0" indent="0" algn="just">
              <a:buNone/>
            </a:pPr>
            <a:r>
              <a:rPr lang="en-US" dirty="0" err="1"/>
              <a:t>Trường</a:t>
            </a:r>
            <a:r>
              <a:rPr lang="en-US" dirty="0"/>
              <a:t> </a:t>
            </a:r>
            <a:r>
              <a:rPr lang="en-US" dirty="0" err="1"/>
              <a:t>hợp</a:t>
            </a:r>
            <a:r>
              <a:rPr lang="en-US" dirty="0"/>
              <a:t> </a:t>
            </a:r>
            <a:r>
              <a:rPr lang="en-US" dirty="0" err="1"/>
              <a:t>giao</a:t>
            </a:r>
            <a:r>
              <a:rPr lang="en-US" dirty="0"/>
              <a:t> </a:t>
            </a:r>
            <a:r>
              <a:rPr lang="en-US" dirty="0" err="1"/>
              <a:t>dịch</a:t>
            </a:r>
            <a:r>
              <a:rPr lang="en-US" dirty="0"/>
              <a:t> </a:t>
            </a:r>
            <a:r>
              <a:rPr lang="en-US" dirty="0" err="1"/>
              <a:t>dân</a:t>
            </a:r>
            <a:r>
              <a:rPr lang="en-US" dirty="0"/>
              <a:t> </a:t>
            </a:r>
            <a:r>
              <a:rPr lang="en-US" dirty="0" err="1"/>
              <a:t>sự</a:t>
            </a:r>
            <a:r>
              <a:rPr lang="en-US" dirty="0"/>
              <a:t> do </a:t>
            </a:r>
            <a:r>
              <a:rPr lang="en-US" dirty="0" err="1"/>
              <a:t>người</a:t>
            </a:r>
            <a:r>
              <a:rPr lang="en-US" dirty="0"/>
              <a:t> </a:t>
            </a:r>
            <a:r>
              <a:rPr lang="en-US" dirty="0" err="1"/>
              <a:t>không</a:t>
            </a:r>
            <a:r>
              <a:rPr lang="en-US" dirty="0"/>
              <a:t> </a:t>
            </a:r>
            <a:r>
              <a:rPr lang="en-US" dirty="0" err="1"/>
              <a:t>có</a:t>
            </a:r>
            <a:r>
              <a:rPr lang="en-US" dirty="0"/>
              <a:t> </a:t>
            </a:r>
            <a:r>
              <a:rPr lang="en-US" dirty="0" err="1"/>
              <a:t>quyền</a:t>
            </a:r>
            <a:r>
              <a:rPr lang="en-US" dirty="0"/>
              <a:t> </a:t>
            </a:r>
            <a:r>
              <a:rPr lang="en-US" dirty="0" err="1"/>
              <a:t>đại</a:t>
            </a:r>
            <a:r>
              <a:rPr lang="en-US" dirty="0"/>
              <a:t> </a:t>
            </a:r>
            <a:r>
              <a:rPr lang="en-US" dirty="0" err="1"/>
              <a:t>diện</a:t>
            </a:r>
            <a:r>
              <a:rPr lang="en-US" dirty="0"/>
              <a:t> </a:t>
            </a:r>
            <a:r>
              <a:rPr lang="en-US" dirty="0" err="1"/>
              <a:t>xác</a:t>
            </a:r>
            <a:r>
              <a:rPr lang="en-US" dirty="0"/>
              <a:t> </a:t>
            </a:r>
            <a:r>
              <a:rPr lang="en-US" dirty="0" err="1"/>
              <a:t>lập</a:t>
            </a:r>
            <a:r>
              <a:rPr lang="en-US" dirty="0"/>
              <a:t>, </a:t>
            </a:r>
            <a:r>
              <a:rPr lang="en-US" dirty="0" err="1"/>
              <a:t>thực</a:t>
            </a:r>
            <a:r>
              <a:rPr lang="en-US" dirty="0"/>
              <a:t> </a:t>
            </a:r>
            <a:r>
              <a:rPr lang="en-US" dirty="0" err="1"/>
              <a:t>hiện</a:t>
            </a:r>
            <a:r>
              <a:rPr lang="en-US" dirty="0"/>
              <a:t> </a:t>
            </a:r>
            <a:r>
              <a:rPr lang="en-US" dirty="0" err="1"/>
              <a:t>không</a:t>
            </a:r>
            <a:r>
              <a:rPr lang="en-US" dirty="0"/>
              <a:t> </a:t>
            </a:r>
            <a:r>
              <a:rPr lang="en-US" dirty="0" err="1"/>
              <a:t>làm</a:t>
            </a:r>
            <a:r>
              <a:rPr lang="en-US" dirty="0"/>
              <a:t> </a:t>
            </a:r>
            <a:r>
              <a:rPr lang="en-US" dirty="0" err="1"/>
              <a:t>phát</a:t>
            </a:r>
            <a:r>
              <a:rPr lang="en-US" dirty="0"/>
              <a:t> </a:t>
            </a:r>
            <a:r>
              <a:rPr lang="en-US" dirty="0" err="1"/>
              <a:t>sinh</a:t>
            </a:r>
            <a:r>
              <a:rPr lang="en-US" dirty="0"/>
              <a:t> </a:t>
            </a:r>
            <a:r>
              <a:rPr lang="en-US" dirty="0" err="1"/>
              <a:t>quyền</a:t>
            </a:r>
            <a:r>
              <a:rPr lang="en-US" dirty="0"/>
              <a:t>, </a:t>
            </a:r>
            <a:r>
              <a:rPr lang="en-US" dirty="0" err="1"/>
              <a:t>nghĩa</a:t>
            </a:r>
            <a:r>
              <a:rPr lang="en-US" dirty="0"/>
              <a:t> </a:t>
            </a:r>
            <a:r>
              <a:rPr lang="en-US" dirty="0" err="1"/>
              <a:t>vụ</a:t>
            </a:r>
            <a:r>
              <a:rPr lang="en-US" dirty="0"/>
              <a:t> </a:t>
            </a:r>
            <a:r>
              <a:rPr lang="en-US" dirty="0" err="1"/>
              <a:t>đối</a:t>
            </a:r>
            <a:r>
              <a:rPr lang="en-US" dirty="0"/>
              <a:t> </a:t>
            </a:r>
            <a:r>
              <a:rPr lang="en-US" dirty="0" err="1"/>
              <a:t>với</a:t>
            </a:r>
            <a:r>
              <a:rPr lang="en-US" dirty="0"/>
              <a:t> </a:t>
            </a:r>
            <a:r>
              <a:rPr lang="en-US" dirty="0" err="1"/>
              <a:t>người</a:t>
            </a:r>
            <a:r>
              <a:rPr lang="en-US" dirty="0"/>
              <a:t> </a:t>
            </a:r>
            <a:r>
              <a:rPr lang="en-US" dirty="0" err="1"/>
              <a:t>được</a:t>
            </a:r>
            <a:r>
              <a:rPr lang="en-US" dirty="0"/>
              <a:t> </a:t>
            </a:r>
            <a:r>
              <a:rPr lang="en-US" dirty="0" err="1"/>
              <a:t>đại</a:t>
            </a:r>
            <a:r>
              <a:rPr lang="en-US" dirty="0"/>
              <a:t> </a:t>
            </a:r>
            <a:r>
              <a:rPr lang="en-US" dirty="0" err="1"/>
              <a:t>diện</a:t>
            </a:r>
            <a:r>
              <a:rPr lang="en-US" dirty="0"/>
              <a:t> </a:t>
            </a:r>
            <a:r>
              <a:rPr lang="en-US" dirty="0" err="1"/>
              <a:t>thì</a:t>
            </a:r>
            <a:r>
              <a:rPr lang="en-US" dirty="0"/>
              <a:t> </a:t>
            </a:r>
            <a:r>
              <a:rPr lang="en-US" dirty="0" err="1"/>
              <a:t>người</a:t>
            </a:r>
            <a:r>
              <a:rPr lang="en-US" dirty="0"/>
              <a:t> </a:t>
            </a:r>
            <a:r>
              <a:rPr lang="en-US" dirty="0" err="1"/>
              <a:t>không</a:t>
            </a:r>
            <a:r>
              <a:rPr lang="en-US" dirty="0"/>
              <a:t> </a:t>
            </a:r>
            <a:r>
              <a:rPr lang="en-US" dirty="0" err="1"/>
              <a:t>có</a:t>
            </a:r>
            <a:r>
              <a:rPr lang="en-US" dirty="0"/>
              <a:t> </a:t>
            </a:r>
            <a:r>
              <a:rPr lang="en-US" dirty="0" err="1"/>
              <a:t>quyền</a:t>
            </a:r>
            <a:r>
              <a:rPr lang="en-US" dirty="0"/>
              <a:t> </a:t>
            </a:r>
            <a:r>
              <a:rPr lang="en-US" dirty="0" err="1"/>
              <a:t>đại</a:t>
            </a:r>
            <a:r>
              <a:rPr lang="en-US" dirty="0"/>
              <a:t> </a:t>
            </a:r>
            <a:r>
              <a:rPr lang="en-US" dirty="0" err="1"/>
              <a:t>diện</a:t>
            </a:r>
            <a:r>
              <a:rPr lang="en-US" dirty="0"/>
              <a:t> </a:t>
            </a:r>
            <a:r>
              <a:rPr lang="en-US" dirty="0" err="1"/>
              <a:t>vẫn</a:t>
            </a:r>
            <a:r>
              <a:rPr lang="en-US" dirty="0"/>
              <a:t> </a:t>
            </a:r>
            <a:r>
              <a:rPr lang="en-US" dirty="0" err="1"/>
              <a:t>phải</a:t>
            </a:r>
            <a:r>
              <a:rPr lang="en-US" dirty="0"/>
              <a:t> </a:t>
            </a:r>
            <a:r>
              <a:rPr lang="en-US" dirty="0" err="1"/>
              <a:t>thực</a:t>
            </a:r>
            <a:r>
              <a:rPr lang="en-US" dirty="0"/>
              <a:t> </a:t>
            </a:r>
            <a:r>
              <a:rPr lang="en-US" dirty="0" err="1"/>
              <a:t>hiện</a:t>
            </a:r>
            <a:r>
              <a:rPr lang="en-US" dirty="0"/>
              <a:t> </a:t>
            </a:r>
            <a:r>
              <a:rPr lang="en-US" dirty="0" err="1"/>
              <a:t>nghĩa</a:t>
            </a:r>
            <a:r>
              <a:rPr lang="en-US" dirty="0"/>
              <a:t> </a:t>
            </a:r>
            <a:r>
              <a:rPr lang="en-US" dirty="0" err="1"/>
              <a:t>vụ</a:t>
            </a:r>
            <a:r>
              <a:rPr lang="en-US" dirty="0"/>
              <a:t> </a:t>
            </a:r>
            <a:r>
              <a:rPr lang="en-US" dirty="0" err="1"/>
              <a:t>đối</a:t>
            </a:r>
            <a:r>
              <a:rPr lang="en-US" dirty="0"/>
              <a:t> </a:t>
            </a:r>
            <a:r>
              <a:rPr lang="en-US" dirty="0" err="1"/>
              <a:t>với</a:t>
            </a:r>
            <a:r>
              <a:rPr lang="en-US" dirty="0"/>
              <a:t> </a:t>
            </a:r>
            <a:r>
              <a:rPr lang="en-US" dirty="0" err="1"/>
              <a:t>người</a:t>
            </a:r>
            <a:r>
              <a:rPr lang="en-US" dirty="0"/>
              <a:t> </a:t>
            </a:r>
            <a:r>
              <a:rPr lang="en-US" dirty="0" err="1"/>
              <a:t>đã</a:t>
            </a:r>
            <a:r>
              <a:rPr lang="en-US" dirty="0"/>
              <a:t> </a:t>
            </a:r>
            <a:r>
              <a:rPr lang="en-US" dirty="0" err="1"/>
              <a:t>giao</a:t>
            </a:r>
            <a:r>
              <a:rPr lang="en-US" dirty="0"/>
              <a:t> </a:t>
            </a:r>
            <a:r>
              <a:rPr lang="en-US" dirty="0" err="1"/>
              <a:t>dịch</a:t>
            </a:r>
            <a:r>
              <a:rPr lang="en-US" dirty="0"/>
              <a:t> </a:t>
            </a:r>
            <a:r>
              <a:rPr lang="en-US" dirty="0" err="1"/>
              <a:t>với</a:t>
            </a:r>
            <a:r>
              <a:rPr lang="en-US" dirty="0"/>
              <a:t> </a:t>
            </a:r>
            <a:r>
              <a:rPr lang="en-US" dirty="0" err="1"/>
              <a:t>mình</a:t>
            </a:r>
            <a:r>
              <a:rPr lang="en-US" dirty="0"/>
              <a:t>, </a:t>
            </a:r>
            <a:r>
              <a:rPr lang="en-US" dirty="0" err="1"/>
              <a:t>trừ</a:t>
            </a:r>
            <a:r>
              <a:rPr lang="en-US" dirty="0"/>
              <a:t> </a:t>
            </a:r>
            <a:r>
              <a:rPr lang="en-US" dirty="0" err="1"/>
              <a:t>trường</a:t>
            </a:r>
            <a:r>
              <a:rPr lang="en-US" dirty="0"/>
              <a:t> </a:t>
            </a:r>
            <a:r>
              <a:rPr lang="en-US" dirty="0" err="1"/>
              <a:t>hợp</a:t>
            </a:r>
            <a:r>
              <a:rPr lang="en-US" dirty="0"/>
              <a:t> </a:t>
            </a:r>
            <a:r>
              <a:rPr lang="en-US" dirty="0" err="1"/>
              <a:t>người</a:t>
            </a:r>
            <a:r>
              <a:rPr lang="en-US" dirty="0"/>
              <a:t> </a:t>
            </a:r>
            <a:r>
              <a:rPr lang="en-US" dirty="0" err="1"/>
              <a:t>đã</a:t>
            </a:r>
            <a:r>
              <a:rPr lang="en-US" dirty="0"/>
              <a:t> </a:t>
            </a:r>
            <a:r>
              <a:rPr lang="en-US" dirty="0" err="1"/>
              <a:t>giao</a:t>
            </a:r>
            <a:r>
              <a:rPr lang="en-US" dirty="0"/>
              <a:t> </a:t>
            </a:r>
            <a:r>
              <a:rPr lang="en-US" dirty="0" err="1"/>
              <a:t>dịch</a:t>
            </a:r>
            <a:r>
              <a:rPr lang="en-US" dirty="0"/>
              <a:t> </a:t>
            </a:r>
            <a:r>
              <a:rPr lang="en-US" dirty="0" err="1"/>
              <a:t>biết</a:t>
            </a:r>
            <a:r>
              <a:rPr lang="en-US" dirty="0"/>
              <a:t> </a:t>
            </a:r>
            <a:r>
              <a:rPr lang="en-US" dirty="0" err="1"/>
              <a:t>hoặc</a:t>
            </a:r>
            <a:r>
              <a:rPr lang="en-US" dirty="0"/>
              <a:t> </a:t>
            </a:r>
            <a:r>
              <a:rPr lang="en-US" dirty="0" err="1"/>
              <a:t>phải</a:t>
            </a:r>
            <a:r>
              <a:rPr lang="en-US" dirty="0"/>
              <a:t> </a:t>
            </a:r>
            <a:r>
              <a:rPr lang="en-US" dirty="0" err="1"/>
              <a:t>biết</a:t>
            </a:r>
            <a:r>
              <a:rPr lang="en-US" dirty="0"/>
              <a:t> </a:t>
            </a:r>
            <a:r>
              <a:rPr lang="en-US" dirty="0" err="1"/>
              <a:t>về</a:t>
            </a:r>
            <a:r>
              <a:rPr lang="en-US" dirty="0"/>
              <a:t> </a:t>
            </a:r>
            <a:r>
              <a:rPr lang="en-US" dirty="0" err="1"/>
              <a:t>việc</a:t>
            </a:r>
            <a:r>
              <a:rPr lang="en-US" dirty="0"/>
              <a:t> </a:t>
            </a:r>
            <a:r>
              <a:rPr lang="en-US" dirty="0" err="1"/>
              <a:t>không</a:t>
            </a:r>
            <a:r>
              <a:rPr lang="en-US" dirty="0"/>
              <a:t> </a:t>
            </a:r>
            <a:r>
              <a:rPr lang="en-US" dirty="0" err="1"/>
              <a:t>có</a:t>
            </a:r>
            <a:r>
              <a:rPr lang="en-US" dirty="0"/>
              <a:t> </a:t>
            </a:r>
            <a:r>
              <a:rPr lang="en-US" dirty="0" err="1"/>
              <a:t>quyền</a:t>
            </a:r>
            <a:r>
              <a:rPr lang="en-US" dirty="0"/>
              <a:t> </a:t>
            </a:r>
            <a:r>
              <a:rPr lang="en-US" dirty="0" err="1"/>
              <a:t>đại</a:t>
            </a:r>
            <a:r>
              <a:rPr lang="en-US" dirty="0"/>
              <a:t> </a:t>
            </a:r>
            <a:r>
              <a:rPr lang="en-US" dirty="0" err="1"/>
              <a:t>diện</a:t>
            </a:r>
            <a:r>
              <a:rPr lang="en-US" dirty="0"/>
              <a:t> </a:t>
            </a:r>
            <a:r>
              <a:rPr lang="en-US" dirty="0" err="1"/>
              <a:t>mà</a:t>
            </a:r>
            <a:r>
              <a:rPr lang="en-US" dirty="0"/>
              <a:t> </a:t>
            </a:r>
            <a:r>
              <a:rPr lang="en-US" dirty="0" err="1"/>
              <a:t>vẫn</a:t>
            </a:r>
            <a:r>
              <a:rPr lang="en-US" dirty="0"/>
              <a:t> </a:t>
            </a:r>
            <a:r>
              <a:rPr lang="en-US" dirty="0" err="1"/>
              <a:t>giao</a:t>
            </a:r>
            <a:r>
              <a:rPr lang="en-US" dirty="0"/>
              <a:t> </a:t>
            </a:r>
            <a:r>
              <a:rPr lang="en-US" dirty="0" err="1"/>
              <a:t>dịch</a:t>
            </a:r>
            <a:r>
              <a:rPr lang="en-US" dirty="0"/>
              <a:t>.</a:t>
            </a:r>
          </a:p>
          <a:p>
            <a:endParaRPr lang="en-US"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113</a:t>
            </a:fld>
            <a:endParaRPr lang="en-US"/>
          </a:p>
        </p:txBody>
      </p:sp>
    </p:spTree>
    <p:extLst>
      <p:ext uri="{BB962C8B-B14F-4D97-AF65-F5344CB8AC3E}">
        <p14:creationId xmlns:p14="http://schemas.microsoft.com/office/powerpoint/2010/main" val="305313010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a:t>
            </a:r>
            <a:r>
              <a:rPr lang="en-US" dirty="0" err="1"/>
              <a:t>Phạm</a:t>
            </a:r>
            <a:r>
              <a:rPr lang="en-US" dirty="0"/>
              <a:t> vi </a:t>
            </a:r>
            <a:r>
              <a:rPr lang="en-US" dirty="0" err="1"/>
              <a:t>đại</a:t>
            </a:r>
            <a:r>
              <a:rPr lang="en-US" dirty="0"/>
              <a:t> </a:t>
            </a:r>
            <a:r>
              <a:rPr lang="en-US" dirty="0" err="1"/>
              <a:t>diện</a:t>
            </a:r>
            <a:r>
              <a:rPr lang="en-US" dirty="0"/>
              <a:t> (</a:t>
            </a:r>
            <a:r>
              <a:rPr lang="en-US" dirty="0" err="1"/>
              <a:t>tt</a:t>
            </a:r>
            <a:r>
              <a:rPr lang="en-US" dirty="0"/>
              <a:t>)</a:t>
            </a:r>
          </a:p>
        </p:txBody>
      </p:sp>
      <p:sp>
        <p:nvSpPr>
          <p:cNvPr id="3" name="Content Placeholder 2"/>
          <p:cNvSpPr>
            <a:spLocks noGrp="1"/>
          </p:cNvSpPr>
          <p:nvPr>
            <p:ph idx="1"/>
          </p:nvPr>
        </p:nvSpPr>
        <p:spPr/>
        <p:txBody>
          <a:bodyPr/>
          <a:lstStyle/>
          <a:p>
            <a:pPr marL="0" indent="0" algn="ctr">
              <a:buNone/>
            </a:pPr>
            <a:r>
              <a:rPr lang="en-US" u="sng" dirty="0" err="1"/>
              <a:t>Không</a:t>
            </a:r>
            <a:r>
              <a:rPr lang="en-US" u="sng" dirty="0"/>
              <a:t> </a:t>
            </a:r>
            <a:r>
              <a:rPr lang="en-US" u="sng" dirty="0" err="1"/>
              <a:t>có</a:t>
            </a:r>
            <a:r>
              <a:rPr lang="en-US" u="sng" dirty="0"/>
              <a:t> </a:t>
            </a:r>
            <a:r>
              <a:rPr lang="en-US" u="sng" dirty="0" err="1"/>
              <a:t>quyền</a:t>
            </a:r>
            <a:r>
              <a:rPr lang="en-US" u="sng" dirty="0"/>
              <a:t> </a:t>
            </a:r>
            <a:r>
              <a:rPr lang="en-US" u="sng" dirty="0" err="1"/>
              <a:t>đại</a:t>
            </a:r>
            <a:r>
              <a:rPr lang="en-US" u="sng" dirty="0"/>
              <a:t> </a:t>
            </a:r>
            <a:r>
              <a:rPr lang="en-US" u="sng" dirty="0" err="1"/>
              <a:t>diện</a:t>
            </a:r>
            <a:endParaRPr lang="en-US" u="sng" dirty="0"/>
          </a:p>
          <a:p>
            <a:pPr marL="0" indent="0" algn="ctr">
              <a:buNone/>
            </a:pPr>
            <a:r>
              <a:rPr lang="en-US" u="sng" dirty="0"/>
              <a:t>K3 Đ142 BLDS 2015</a:t>
            </a:r>
            <a:r>
              <a:rPr lang="en-US" dirty="0"/>
              <a:t>:</a:t>
            </a:r>
          </a:p>
          <a:p>
            <a:pPr marL="0" indent="0" algn="just">
              <a:buNone/>
            </a:pPr>
            <a:r>
              <a:rPr lang="en-US" dirty="0" err="1"/>
              <a:t>Người</a:t>
            </a:r>
            <a:r>
              <a:rPr lang="en-US" dirty="0"/>
              <a:t> </a:t>
            </a:r>
            <a:r>
              <a:rPr lang="en-US" dirty="0" err="1"/>
              <a:t>đã</a:t>
            </a:r>
            <a:r>
              <a:rPr lang="en-US" dirty="0"/>
              <a:t> </a:t>
            </a:r>
            <a:r>
              <a:rPr lang="en-US" dirty="0" err="1"/>
              <a:t>giao</a:t>
            </a:r>
            <a:r>
              <a:rPr lang="en-US" dirty="0"/>
              <a:t> </a:t>
            </a:r>
            <a:r>
              <a:rPr lang="en-US" dirty="0" err="1"/>
              <a:t>dịch</a:t>
            </a:r>
            <a:r>
              <a:rPr lang="en-US" dirty="0"/>
              <a:t> </a:t>
            </a:r>
            <a:r>
              <a:rPr lang="en-US" dirty="0" err="1"/>
              <a:t>với</a:t>
            </a:r>
            <a:r>
              <a:rPr lang="en-US" dirty="0"/>
              <a:t> </a:t>
            </a:r>
            <a:r>
              <a:rPr lang="en-US" dirty="0" err="1"/>
              <a:t>người</a:t>
            </a:r>
            <a:r>
              <a:rPr lang="en-US" dirty="0"/>
              <a:t> </a:t>
            </a:r>
            <a:r>
              <a:rPr lang="en-US" dirty="0" err="1"/>
              <a:t>không</a:t>
            </a:r>
            <a:r>
              <a:rPr lang="en-US" dirty="0"/>
              <a:t> </a:t>
            </a:r>
            <a:r>
              <a:rPr lang="en-US" dirty="0" err="1"/>
              <a:t>có</a:t>
            </a:r>
            <a:r>
              <a:rPr lang="en-US" dirty="0"/>
              <a:t> </a:t>
            </a:r>
            <a:r>
              <a:rPr lang="en-US" dirty="0" err="1"/>
              <a:t>quyền</a:t>
            </a:r>
            <a:r>
              <a:rPr lang="en-US" dirty="0"/>
              <a:t> </a:t>
            </a:r>
            <a:r>
              <a:rPr lang="en-US" dirty="0" err="1"/>
              <a:t>đại</a:t>
            </a:r>
            <a:r>
              <a:rPr lang="en-US" dirty="0"/>
              <a:t> </a:t>
            </a:r>
            <a:r>
              <a:rPr lang="en-US" dirty="0" err="1"/>
              <a:t>diện</a:t>
            </a:r>
            <a:r>
              <a:rPr lang="en-US" dirty="0"/>
              <a:t> </a:t>
            </a:r>
            <a:r>
              <a:rPr lang="en-US" dirty="0" err="1"/>
              <a:t>có</a:t>
            </a:r>
            <a:r>
              <a:rPr lang="en-US" dirty="0"/>
              <a:t> </a:t>
            </a:r>
            <a:r>
              <a:rPr lang="en-US" dirty="0" err="1"/>
              <a:t>quyền</a:t>
            </a:r>
            <a:r>
              <a:rPr lang="en-US" dirty="0"/>
              <a:t> </a:t>
            </a:r>
            <a:r>
              <a:rPr lang="en-US" dirty="0" err="1"/>
              <a:t>đơn</a:t>
            </a:r>
            <a:r>
              <a:rPr lang="en-US" dirty="0"/>
              <a:t> </a:t>
            </a:r>
            <a:r>
              <a:rPr lang="en-US" dirty="0" err="1"/>
              <a:t>phương</a:t>
            </a:r>
            <a:r>
              <a:rPr lang="en-US" dirty="0"/>
              <a:t> </a:t>
            </a:r>
            <a:r>
              <a:rPr lang="en-US" dirty="0" err="1"/>
              <a:t>chấm</a:t>
            </a:r>
            <a:r>
              <a:rPr lang="en-US" dirty="0"/>
              <a:t> </a:t>
            </a:r>
            <a:r>
              <a:rPr lang="en-US" dirty="0" err="1"/>
              <a:t>dứt</a:t>
            </a:r>
            <a:r>
              <a:rPr lang="en-US" dirty="0"/>
              <a:t> </a:t>
            </a:r>
            <a:r>
              <a:rPr lang="en-US" dirty="0" err="1"/>
              <a:t>thực</a:t>
            </a:r>
            <a:r>
              <a:rPr lang="en-US" dirty="0"/>
              <a:t> </a:t>
            </a:r>
            <a:r>
              <a:rPr lang="en-US" dirty="0" err="1"/>
              <a:t>hiện</a:t>
            </a:r>
            <a:r>
              <a:rPr lang="en-US" dirty="0"/>
              <a:t> </a:t>
            </a:r>
            <a:r>
              <a:rPr lang="en-US" dirty="0" err="1"/>
              <a:t>hoặc</a:t>
            </a:r>
            <a:r>
              <a:rPr lang="en-US" dirty="0"/>
              <a:t> </a:t>
            </a:r>
            <a:r>
              <a:rPr lang="en-US" dirty="0" err="1"/>
              <a:t>hủy</a:t>
            </a:r>
            <a:r>
              <a:rPr lang="en-US" dirty="0"/>
              <a:t> </a:t>
            </a:r>
            <a:r>
              <a:rPr lang="en-US" dirty="0" err="1"/>
              <a:t>bỏ</a:t>
            </a:r>
            <a:r>
              <a:rPr lang="en-US" dirty="0"/>
              <a:t> </a:t>
            </a:r>
            <a:r>
              <a:rPr lang="en-US" dirty="0" err="1"/>
              <a:t>giao</a:t>
            </a:r>
            <a:r>
              <a:rPr lang="en-US" dirty="0"/>
              <a:t> </a:t>
            </a:r>
            <a:r>
              <a:rPr lang="en-US" dirty="0" err="1"/>
              <a:t>dịch</a:t>
            </a:r>
            <a:r>
              <a:rPr lang="en-US" dirty="0"/>
              <a:t> </a:t>
            </a:r>
            <a:r>
              <a:rPr lang="en-US" dirty="0" err="1"/>
              <a:t>dân</a:t>
            </a:r>
            <a:r>
              <a:rPr lang="en-US" dirty="0"/>
              <a:t> </a:t>
            </a:r>
            <a:r>
              <a:rPr lang="en-US" dirty="0" err="1"/>
              <a:t>sự</a:t>
            </a:r>
            <a:r>
              <a:rPr lang="en-US" dirty="0"/>
              <a:t> </a:t>
            </a:r>
            <a:r>
              <a:rPr lang="en-US" dirty="0" err="1"/>
              <a:t>đã</a:t>
            </a:r>
            <a:r>
              <a:rPr lang="en-US" dirty="0"/>
              <a:t> </a:t>
            </a:r>
            <a:r>
              <a:rPr lang="en-US" dirty="0" err="1"/>
              <a:t>xác</a:t>
            </a:r>
            <a:r>
              <a:rPr lang="en-US" dirty="0"/>
              <a:t> </a:t>
            </a:r>
            <a:r>
              <a:rPr lang="en-US" dirty="0" err="1"/>
              <a:t>lập</a:t>
            </a:r>
            <a:r>
              <a:rPr lang="en-US" dirty="0"/>
              <a:t> </a:t>
            </a:r>
            <a:r>
              <a:rPr lang="en-US" dirty="0" err="1"/>
              <a:t>và</a:t>
            </a:r>
            <a:r>
              <a:rPr lang="en-US" dirty="0"/>
              <a:t> </a:t>
            </a:r>
            <a:r>
              <a:rPr lang="en-US" dirty="0" err="1"/>
              <a:t>yêu</a:t>
            </a:r>
            <a:r>
              <a:rPr lang="en-US" dirty="0"/>
              <a:t> </a:t>
            </a:r>
            <a:r>
              <a:rPr lang="en-US" dirty="0" err="1"/>
              <a:t>cầu</a:t>
            </a:r>
            <a:r>
              <a:rPr lang="en-US" dirty="0"/>
              <a:t> </a:t>
            </a:r>
            <a:r>
              <a:rPr lang="en-US" dirty="0" err="1"/>
              <a:t>bồi</a:t>
            </a:r>
            <a:r>
              <a:rPr lang="en-US" dirty="0"/>
              <a:t> </a:t>
            </a:r>
            <a:r>
              <a:rPr lang="en-US" dirty="0" err="1"/>
              <a:t>thường</a:t>
            </a:r>
            <a:r>
              <a:rPr lang="en-US" dirty="0"/>
              <a:t> </a:t>
            </a:r>
            <a:r>
              <a:rPr lang="en-US" dirty="0" err="1"/>
              <a:t>thiệt</a:t>
            </a:r>
            <a:r>
              <a:rPr lang="en-US" dirty="0"/>
              <a:t> </a:t>
            </a:r>
            <a:r>
              <a:rPr lang="en-US" dirty="0" err="1"/>
              <a:t>hại</a:t>
            </a:r>
            <a:r>
              <a:rPr lang="en-US" dirty="0"/>
              <a:t>, </a:t>
            </a:r>
            <a:r>
              <a:rPr lang="en-US" dirty="0" err="1"/>
              <a:t>trừ</a:t>
            </a:r>
            <a:r>
              <a:rPr lang="en-US" dirty="0"/>
              <a:t> </a:t>
            </a:r>
            <a:r>
              <a:rPr lang="en-US" dirty="0" err="1"/>
              <a:t>trường</a:t>
            </a:r>
            <a:r>
              <a:rPr lang="en-US" dirty="0"/>
              <a:t> </a:t>
            </a:r>
            <a:r>
              <a:rPr lang="en-US" dirty="0" err="1"/>
              <a:t>hợp</a:t>
            </a:r>
            <a:r>
              <a:rPr lang="en-US" dirty="0"/>
              <a:t> </a:t>
            </a:r>
            <a:r>
              <a:rPr lang="en-US" dirty="0" err="1"/>
              <a:t>người</a:t>
            </a:r>
            <a:r>
              <a:rPr lang="en-US" dirty="0"/>
              <a:t> </a:t>
            </a:r>
            <a:r>
              <a:rPr lang="en-US" dirty="0" err="1"/>
              <a:t>đó</a:t>
            </a:r>
            <a:r>
              <a:rPr lang="en-US" dirty="0"/>
              <a:t> </a:t>
            </a:r>
            <a:r>
              <a:rPr lang="en-US" dirty="0" err="1"/>
              <a:t>biết</a:t>
            </a:r>
            <a:r>
              <a:rPr lang="en-US" dirty="0"/>
              <a:t> </a:t>
            </a:r>
            <a:r>
              <a:rPr lang="en-US" dirty="0" err="1"/>
              <a:t>hoặc</a:t>
            </a:r>
            <a:r>
              <a:rPr lang="en-US" dirty="0"/>
              <a:t> </a:t>
            </a:r>
            <a:r>
              <a:rPr lang="en-US" dirty="0" err="1"/>
              <a:t>phải</a:t>
            </a:r>
            <a:r>
              <a:rPr lang="en-US" dirty="0"/>
              <a:t> </a:t>
            </a:r>
            <a:r>
              <a:rPr lang="en-US" dirty="0" err="1"/>
              <a:t>biết</a:t>
            </a:r>
            <a:r>
              <a:rPr lang="en-US" dirty="0"/>
              <a:t> </a:t>
            </a:r>
            <a:r>
              <a:rPr lang="en-US" dirty="0" err="1"/>
              <a:t>về</a:t>
            </a:r>
            <a:r>
              <a:rPr lang="en-US" dirty="0"/>
              <a:t> </a:t>
            </a:r>
            <a:r>
              <a:rPr lang="en-US" dirty="0" err="1"/>
              <a:t>việc</a:t>
            </a:r>
            <a:r>
              <a:rPr lang="en-US" dirty="0"/>
              <a:t> </a:t>
            </a:r>
            <a:r>
              <a:rPr lang="en-US" dirty="0" err="1"/>
              <a:t>không</a:t>
            </a:r>
            <a:r>
              <a:rPr lang="en-US" dirty="0"/>
              <a:t> </a:t>
            </a:r>
            <a:r>
              <a:rPr lang="en-US" dirty="0" err="1"/>
              <a:t>có</a:t>
            </a:r>
            <a:r>
              <a:rPr lang="en-US" dirty="0"/>
              <a:t> </a:t>
            </a:r>
            <a:r>
              <a:rPr lang="en-US" dirty="0" err="1"/>
              <a:t>quyền</a:t>
            </a:r>
            <a:r>
              <a:rPr lang="en-US" dirty="0"/>
              <a:t> </a:t>
            </a:r>
            <a:r>
              <a:rPr lang="en-US" dirty="0" err="1"/>
              <a:t>đại</a:t>
            </a:r>
            <a:r>
              <a:rPr lang="en-US" dirty="0"/>
              <a:t> </a:t>
            </a:r>
            <a:r>
              <a:rPr lang="en-US" dirty="0" err="1"/>
              <a:t>diện</a:t>
            </a:r>
            <a:r>
              <a:rPr lang="en-US" dirty="0"/>
              <a:t> </a:t>
            </a:r>
            <a:r>
              <a:rPr lang="en-US" dirty="0" err="1"/>
              <a:t>mà</a:t>
            </a:r>
            <a:r>
              <a:rPr lang="en-US" dirty="0"/>
              <a:t> </a:t>
            </a:r>
            <a:r>
              <a:rPr lang="en-US" dirty="0" err="1"/>
              <a:t>vẫn</a:t>
            </a:r>
            <a:r>
              <a:rPr lang="en-US" dirty="0"/>
              <a:t> </a:t>
            </a:r>
            <a:r>
              <a:rPr lang="en-US" dirty="0" err="1"/>
              <a:t>giao</a:t>
            </a:r>
            <a:r>
              <a:rPr lang="en-US" dirty="0"/>
              <a:t> </a:t>
            </a:r>
            <a:r>
              <a:rPr lang="en-US" dirty="0" err="1"/>
              <a:t>dịch</a:t>
            </a:r>
            <a:r>
              <a:rPr lang="en-US" dirty="0"/>
              <a:t> </a:t>
            </a:r>
            <a:r>
              <a:rPr lang="en-US" dirty="0" err="1"/>
              <a:t>hoặc</a:t>
            </a:r>
            <a:r>
              <a:rPr lang="en-US" dirty="0"/>
              <a:t> </a:t>
            </a:r>
            <a:r>
              <a:rPr lang="en-US" dirty="0" err="1"/>
              <a:t>trường</a:t>
            </a:r>
            <a:r>
              <a:rPr lang="en-US" dirty="0"/>
              <a:t> </a:t>
            </a:r>
            <a:r>
              <a:rPr lang="en-US" dirty="0" err="1"/>
              <a:t>hợp</a:t>
            </a:r>
            <a:r>
              <a:rPr lang="en-US" dirty="0"/>
              <a:t> </a:t>
            </a:r>
            <a:r>
              <a:rPr lang="en-US" dirty="0" err="1"/>
              <a:t>quy</a:t>
            </a:r>
            <a:r>
              <a:rPr lang="en-US" dirty="0"/>
              <a:t> </a:t>
            </a:r>
            <a:r>
              <a:rPr lang="en-US" dirty="0" err="1"/>
              <a:t>định</a:t>
            </a:r>
            <a:r>
              <a:rPr lang="en-US" dirty="0"/>
              <a:t> </a:t>
            </a:r>
            <a:r>
              <a:rPr lang="en-US" dirty="0" err="1"/>
              <a:t>tại</a:t>
            </a:r>
            <a:r>
              <a:rPr lang="en-US" dirty="0"/>
              <a:t> </a:t>
            </a:r>
            <a:r>
              <a:rPr lang="en-US" dirty="0" err="1"/>
              <a:t>điểm</a:t>
            </a:r>
            <a:r>
              <a:rPr lang="en-US" dirty="0"/>
              <a:t> a </a:t>
            </a:r>
            <a:r>
              <a:rPr lang="en-US" dirty="0" err="1"/>
              <a:t>khoản</a:t>
            </a:r>
            <a:r>
              <a:rPr lang="en-US" dirty="0"/>
              <a:t> 1 </a:t>
            </a:r>
            <a:r>
              <a:rPr lang="en-US" dirty="0" err="1"/>
              <a:t>Điều</a:t>
            </a:r>
            <a:r>
              <a:rPr lang="en-US" dirty="0"/>
              <a:t> </a:t>
            </a:r>
            <a:r>
              <a:rPr lang="en-US" dirty="0" err="1"/>
              <a:t>này</a:t>
            </a:r>
            <a:r>
              <a:rPr lang="en-US" dirty="0"/>
              <a:t>.</a:t>
            </a:r>
          </a:p>
          <a:p>
            <a:endParaRPr lang="en-US"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114</a:t>
            </a:fld>
            <a:endParaRPr lang="en-US"/>
          </a:p>
        </p:txBody>
      </p:sp>
    </p:spTree>
    <p:extLst>
      <p:ext uri="{BB962C8B-B14F-4D97-AF65-F5344CB8AC3E}">
        <p14:creationId xmlns:p14="http://schemas.microsoft.com/office/powerpoint/2010/main" val="143748876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a:t>
            </a:r>
            <a:r>
              <a:rPr lang="en-US" dirty="0" err="1"/>
              <a:t>Phạm</a:t>
            </a:r>
            <a:r>
              <a:rPr lang="en-US" dirty="0"/>
              <a:t> vi </a:t>
            </a:r>
            <a:r>
              <a:rPr lang="en-US" dirty="0" err="1"/>
              <a:t>đại</a:t>
            </a:r>
            <a:r>
              <a:rPr lang="en-US" dirty="0"/>
              <a:t> </a:t>
            </a:r>
            <a:r>
              <a:rPr lang="en-US" dirty="0" err="1"/>
              <a:t>diện</a:t>
            </a:r>
            <a:r>
              <a:rPr lang="en-US" dirty="0"/>
              <a:t> (</a:t>
            </a:r>
            <a:r>
              <a:rPr lang="en-US" dirty="0" err="1"/>
              <a:t>tt</a:t>
            </a:r>
            <a:r>
              <a:rPr lang="en-US" dirty="0"/>
              <a:t>)</a:t>
            </a:r>
          </a:p>
        </p:txBody>
      </p:sp>
      <p:sp>
        <p:nvSpPr>
          <p:cNvPr id="3" name="Content Placeholder 2"/>
          <p:cNvSpPr>
            <a:spLocks noGrp="1"/>
          </p:cNvSpPr>
          <p:nvPr>
            <p:ph idx="1"/>
          </p:nvPr>
        </p:nvSpPr>
        <p:spPr/>
        <p:txBody>
          <a:bodyPr/>
          <a:lstStyle/>
          <a:p>
            <a:pPr marL="0" indent="0" algn="ctr">
              <a:buNone/>
            </a:pPr>
            <a:r>
              <a:rPr lang="en-US" u="sng" dirty="0" err="1"/>
              <a:t>Không</a:t>
            </a:r>
            <a:r>
              <a:rPr lang="en-US" u="sng" dirty="0"/>
              <a:t> </a:t>
            </a:r>
            <a:r>
              <a:rPr lang="en-US" u="sng" dirty="0" err="1"/>
              <a:t>có</a:t>
            </a:r>
            <a:r>
              <a:rPr lang="en-US" u="sng" dirty="0"/>
              <a:t> </a:t>
            </a:r>
            <a:r>
              <a:rPr lang="en-US" u="sng" dirty="0" err="1"/>
              <a:t>quyền</a:t>
            </a:r>
            <a:r>
              <a:rPr lang="en-US" u="sng" dirty="0"/>
              <a:t> </a:t>
            </a:r>
            <a:r>
              <a:rPr lang="en-US" u="sng" dirty="0" err="1"/>
              <a:t>đại</a:t>
            </a:r>
            <a:r>
              <a:rPr lang="en-US" u="sng" dirty="0"/>
              <a:t> </a:t>
            </a:r>
            <a:r>
              <a:rPr lang="en-US" u="sng" dirty="0" err="1"/>
              <a:t>diện</a:t>
            </a:r>
            <a:endParaRPr lang="en-US" u="sng" dirty="0"/>
          </a:p>
          <a:p>
            <a:pPr marL="0" indent="0" algn="ctr">
              <a:buNone/>
            </a:pPr>
            <a:r>
              <a:rPr lang="en-US" u="sng" dirty="0"/>
              <a:t>K4 Đ142 BLDS 2015</a:t>
            </a:r>
            <a:r>
              <a:rPr lang="en-US" dirty="0"/>
              <a:t>:</a:t>
            </a:r>
          </a:p>
          <a:p>
            <a:pPr marL="0" indent="0" algn="just">
              <a:buNone/>
            </a:pPr>
            <a:r>
              <a:rPr lang="en-US" sz="3200" dirty="0" err="1"/>
              <a:t>Trường</a:t>
            </a:r>
            <a:r>
              <a:rPr lang="en-US" sz="3200" dirty="0"/>
              <a:t> </a:t>
            </a:r>
            <a:r>
              <a:rPr lang="en-US" sz="3200" dirty="0" err="1"/>
              <a:t>hợp</a:t>
            </a:r>
            <a:r>
              <a:rPr lang="en-US" sz="3200" dirty="0"/>
              <a:t> </a:t>
            </a:r>
            <a:r>
              <a:rPr lang="en-US" sz="3200" dirty="0" err="1"/>
              <a:t>người</a:t>
            </a:r>
            <a:r>
              <a:rPr lang="en-US" sz="3200" dirty="0"/>
              <a:t> </a:t>
            </a:r>
            <a:r>
              <a:rPr lang="en-US" sz="3200" dirty="0" err="1"/>
              <a:t>không</a:t>
            </a:r>
            <a:r>
              <a:rPr lang="en-US" sz="3200" dirty="0"/>
              <a:t> </a:t>
            </a:r>
            <a:r>
              <a:rPr lang="en-US" sz="3200" dirty="0" err="1"/>
              <a:t>có</a:t>
            </a:r>
            <a:r>
              <a:rPr lang="en-US" sz="3200" dirty="0"/>
              <a:t> </a:t>
            </a:r>
            <a:r>
              <a:rPr lang="en-US" sz="3200" dirty="0" err="1"/>
              <a:t>quyền</a:t>
            </a:r>
            <a:r>
              <a:rPr lang="en-US" sz="3200" dirty="0"/>
              <a:t> </a:t>
            </a:r>
            <a:r>
              <a:rPr lang="en-US" sz="3200" dirty="0" err="1"/>
              <a:t>đại</a:t>
            </a:r>
            <a:r>
              <a:rPr lang="en-US" sz="3200" dirty="0"/>
              <a:t> </a:t>
            </a:r>
            <a:r>
              <a:rPr lang="en-US" sz="3200" dirty="0" err="1"/>
              <a:t>diện</a:t>
            </a:r>
            <a:r>
              <a:rPr lang="en-US" sz="3200" dirty="0"/>
              <a:t> </a:t>
            </a:r>
            <a:r>
              <a:rPr lang="en-US" sz="3200" dirty="0" err="1"/>
              <a:t>và</a:t>
            </a:r>
            <a:r>
              <a:rPr lang="en-US" sz="3200" dirty="0"/>
              <a:t> </a:t>
            </a:r>
            <a:r>
              <a:rPr lang="en-US" sz="3200" dirty="0" err="1"/>
              <a:t>người</a:t>
            </a:r>
            <a:r>
              <a:rPr lang="en-US" sz="3200" dirty="0"/>
              <a:t> </a:t>
            </a:r>
            <a:r>
              <a:rPr lang="en-US" sz="3200" dirty="0" err="1"/>
              <a:t>đã</a:t>
            </a:r>
            <a:r>
              <a:rPr lang="en-US" sz="3200" dirty="0"/>
              <a:t> </a:t>
            </a:r>
            <a:r>
              <a:rPr lang="en-US" sz="3200" dirty="0" err="1"/>
              <a:t>giao</a:t>
            </a:r>
            <a:r>
              <a:rPr lang="en-US" sz="3200" dirty="0"/>
              <a:t> </a:t>
            </a:r>
            <a:r>
              <a:rPr lang="en-US" sz="3200" dirty="0" err="1"/>
              <a:t>dịch</a:t>
            </a:r>
            <a:r>
              <a:rPr lang="en-US" sz="3200" dirty="0"/>
              <a:t> </a:t>
            </a:r>
            <a:r>
              <a:rPr lang="en-US" sz="3200" dirty="0" err="1"/>
              <a:t>cố</a:t>
            </a:r>
            <a:r>
              <a:rPr lang="en-US" sz="3200" dirty="0"/>
              <a:t> ý </a:t>
            </a:r>
            <a:r>
              <a:rPr lang="en-US" sz="3200" dirty="0" err="1"/>
              <a:t>xác</a:t>
            </a:r>
            <a:r>
              <a:rPr lang="en-US" sz="3200" dirty="0"/>
              <a:t> </a:t>
            </a:r>
            <a:r>
              <a:rPr lang="en-US" sz="3200" dirty="0" err="1"/>
              <a:t>lập</a:t>
            </a:r>
            <a:r>
              <a:rPr lang="en-US" sz="3200" dirty="0"/>
              <a:t>, </a:t>
            </a:r>
            <a:r>
              <a:rPr lang="en-US" sz="3200" dirty="0" err="1"/>
              <a:t>thực</a:t>
            </a:r>
            <a:r>
              <a:rPr lang="en-US" sz="3200" dirty="0"/>
              <a:t> </a:t>
            </a:r>
            <a:r>
              <a:rPr lang="en-US" sz="3200" dirty="0" err="1"/>
              <a:t>hiện</a:t>
            </a:r>
            <a:r>
              <a:rPr lang="en-US" sz="3200" dirty="0"/>
              <a:t> </a:t>
            </a:r>
            <a:r>
              <a:rPr lang="en-US" sz="3200" dirty="0" err="1"/>
              <a:t>giao</a:t>
            </a:r>
            <a:r>
              <a:rPr lang="en-US" sz="3200" dirty="0"/>
              <a:t> </a:t>
            </a:r>
            <a:r>
              <a:rPr lang="en-US" sz="3200" dirty="0" err="1"/>
              <a:t>dịch</a:t>
            </a:r>
            <a:r>
              <a:rPr lang="en-US" sz="3200" dirty="0"/>
              <a:t> </a:t>
            </a:r>
            <a:r>
              <a:rPr lang="en-US" sz="3200" dirty="0" err="1"/>
              <a:t>dân</a:t>
            </a:r>
            <a:r>
              <a:rPr lang="en-US" sz="3200" dirty="0"/>
              <a:t> </a:t>
            </a:r>
            <a:r>
              <a:rPr lang="en-US" sz="3200" dirty="0" err="1"/>
              <a:t>sự</a:t>
            </a:r>
            <a:r>
              <a:rPr lang="en-US" sz="3200" dirty="0"/>
              <a:t> </a:t>
            </a:r>
            <a:r>
              <a:rPr lang="en-US" sz="3200" dirty="0" err="1"/>
              <a:t>mà</a:t>
            </a:r>
            <a:r>
              <a:rPr lang="en-US" sz="3200" dirty="0"/>
              <a:t> </a:t>
            </a:r>
            <a:r>
              <a:rPr lang="en-US" sz="3200" dirty="0" err="1"/>
              <a:t>gây</a:t>
            </a:r>
            <a:r>
              <a:rPr lang="en-US" sz="3200" dirty="0"/>
              <a:t> </a:t>
            </a:r>
            <a:r>
              <a:rPr lang="en-US" sz="3200" dirty="0" err="1"/>
              <a:t>thiệt</a:t>
            </a:r>
            <a:r>
              <a:rPr lang="en-US" sz="3200" dirty="0"/>
              <a:t> </a:t>
            </a:r>
            <a:r>
              <a:rPr lang="en-US" sz="3200" dirty="0" err="1"/>
              <a:t>hại</a:t>
            </a:r>
            <a:r>
              <a:rPr lang="en-US" sz="3200" dirty="0"/>
              <a:t> </a:t>
            </a:r>
            <a:r>
              <a:rPr lang="en-US" sz="3200" dirty="0" err="1"/>
              <a:t>cho</a:t>
            </a:r>
            <a:r>
              <a:rPr lang="en-US" sz="3200" dirty="0"/>
              <a:t> </a:t>
            </a:r>
            <a:r>
              <a:rPr lang="en-US" sz="3200" dirty="0" err="1"/>
              <a:t>người</a:t>
            </a:r>
            <a:r>
              <a:rPr lang="en-US" sz="3200" dirty="0"/>
              <a:t> </a:t>
            </a:r>
            <a:r>
              <a:rPr lang="en-US" sz="3200" dirty="0" err="1"/>
              <a:t>được</a:t>
            </a:r>
            <a:r>
              <a:rPr lang="en-US" sz="3200" dirty="0"/>
              <a:t> </a:t>
            </a:r>
            <a:r>
              <a:rPr lang="en-US" sz="3200" dirty="0" err="1"/>
              <a:t>đại</a:t>
            </a:r>
            <a:r>
              <a:rPr lang="en-US" sz="3200" dirty="0"/>
              <a:t> </a:t>
            </a:r>
            <a:r>
              <a:rPr lang="en-US" sz="3200" dirty="0" err="1"/>
              <a:t>diện</a:t>
            </a:r>
            <a:r>
              <a:rPr lang="en-US" sz="3200" dirty="0"/>
              <a:t> </a:t>
            </a:r>
            <a:r>
              <a:rPr lang="en-US" sz="3200" dirty="0" err="1"/>
              <a:t>thì</a:t>
            </a:r>
            <a:r>
              <a:rPr lang="en-US" sz="3200" dirty="0"/>
              <a:t> </a:t>
            </a:r>
            <a:r>
              <a:rPr lang="en-US" sz="3200" dirty="0" err="1"/>
              <a:t>phải</a:t>
            </a:r>
            <a:r>
              <a:rPr lang="en-US" sz="3200" dirty="0"/>
              <a:t> </a:t>
            </a:r>
            <a:r>
              <a:rPr lang="en-US" sz="3200" dirty="0" err="1"/>
              <a:t>chịu</a:t>
            </a:r>
            <a:r>
              <a:rPr lang="en-US" sz="3200" dirty="0"/>
              <a:t> </a:t>
            </a:r>
            <a:r>
              <a:rPr lang="en-US" sz="3200" dirty="0" err="1"/>
              <a:t>trách</a:t>
            </a:r>
            <a:r>
              <a:rPr lang="en-US" sz="3200" dirty="0"/>
              <a:t> </a:t>
            </a:r>
            <a:r>
              <a:rPr lang="en-US" sz="3200" dirty="0" err="1"/>
              <a:t>nhiệm</a:t>
            </a:r>
            <a:r>
              <a:rPr lang="en-US" sz="3200" dirty="0"/>
              <a:t> </a:t>
            </a:r>
            <a:r>
              <a:rPr lang="en-US" sz="3200" dirty="0" err="1"/>
              <a:t>liên</a:t>
            </a:r>
            <a:r>
              <a:rPr lang="en-US" sz="3200" dirty="0"/>
              <a:t> </a:t>
            </a:r>
            <a:r>
              <a:rPr lang="en-US" sz="3200" dirty="0" err="1"/>
              <a:t>đới</a:t>
            </a:r>
            <a:r>
              <a:rPr lang="en-US" sz="3200" dirty="0"/>
              <a:t> </a:t>
            </a:r>
            <a:r>
              <a:rPr lang="en-US" sz="3200" dirty="0" err="1"/>
              <a:t>bồi</a:t>
            </a:r>
            <a:r>
              <a:rPr lang="en-US" sz="3200" dirty="0"/>
              <a:t> </a:t>
            </a:r>
            <a:r>
              <a:rPr lang="en-US" sz="3200" dirty="0" err="1"/>
              <a:t>thường</a:t>
            </a:r>
            <a:r>
              <a:rPr lang="en-US" sz="3200" dirty="0"/>
              <a:t> </a:t>
            </a:r>
            <a:r>
              <a:rPr lang="en-US" sz="3200" dirty="0" err="1"/>
              <a:t>thiệt</a:t>
            </a:r>
            <a:r>
              <a:rPr lang="en-US" sz="3200" dirty="0"/>
              <a:t> </a:t>
            </a:r>
            <a:r>
              <a:rPr lang="en-US" sz="3200" dirty="0" err="1"/>
              <a:t>hại</a:t>
            </a:r>
            <a:r>
              <a:rPr lang="en-US" sz="3200"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115</a:t>
            </a:fld>
            <a:endParaRPr lang="en-US"/>
          </a:p>
        </p:txBody>
      </p:sp>
    </p:spTree>
    <p:extLst>
      <p:ext uri="{BB962C8B-B14F-4D97-AF65-F5344CB8AC3E}">
        <p14:creationId xmlns:p14="http://schemas.microsoft.com/office/powerpoint/2010/main" val="340252233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a:t>
            </a:r>
            <a:r>
              <a:rPr lang="en-US" dirty="0" err="1"/>
              <a:t>Phạm</a:t>
            </a:r>
            <a:r>
              <a:rPr lang="en-US" dirty="0"/>
              <a:t> vi </a:t>
            </a:r>
            <a:r>
              <a:rPr lang="en-US" dirty="0" err="1"/>
              <a:t>đại</a:t>
            </a:r>
            <a:r>
              <a:rPr lang="en-US" dirty="0"/>
              <a:t> </a:t>
            </a:r>
            <a:r>
              <a:rPr lang="en-US" dirty="0" err="1"/>
              <a:t>diện</a:t>
            </a:r>
            <a:r>
              <a:rPr lang="en-US" dirty="0"/>
              <a:t> (</a:t>
            </a:r>
            <a:r>
              <a:rPr lang="en-US" dirty="0" err="1"/>
              <a:t>tt</a:t>
            </a:r>
            <a:r>
              <a:rPr lang="en-US" dirty="0"/>
              <a:t>)</a:t>
            </a:r>
          </a:p>
        </p:txBody>
      </p:sp>
      <p:sp>
        <p:nvSpPr>
          <p:cNvPr id="3" name="Content Placeholder 2"/>
          <p:cNvSpPr>
            <a:spLocks noGrp="1"/>
          </p:cNvSpPr>
          <p:nvPr>
            <p:ph idx="1"/>
          </p:nvPr>
        </p:nvSpPr>
        <p:spPr>
          <a:xfrm>
            <a:off x="457200" y="1196753"/>
            <a:ext cx="8229600" cy="5313586"/>
          </a:xfrm>
        </p:spPr>
        <p:txBody>
          <a:bodyPr/>
          <a:lstStyle/>
          <a:p>
            <a:pPr marL="0" indent="0" algn="ctr">
              <a:buNone/>
            </a:pPr>
            <a:r>
              <a:rPr lang="en-US" sz="2300" dirty="0" err="1"/>
              <a:t>Vượt</a:t>
            </a:r>
            <a:r>
              <a:rPr lang="en-US" sz="2300" dirty="0"/>
              <a:t> </a:t>
            </a:r>
            <a:r>
              <a:rPr lang="en-US" sz="2300" dirty="0" err="1"/>
              <a:t>quá</a:t>
            </a:r>
            <a:r>
              <a:rPr lang="en-US" sz="2300" dirty="0"/>
              <a:t> </a:t>
            </a:r>
            <a:r>
              <a:rPr lang="en-US" sz="2300" dirty="0" err="1"/>
              <a:t>phạm</a:t>
            </a:r>
            <a:r>
              <a:rPr lang="en-US" sz="2300" dirty="0"/>
              <a:t> vi </a:t>
            </a:r>
            <a:r>
              <a:rPr lang="en-US" sz="2300" dirty="0" err="1"/>
              <a:t>đại</a:t>
            </a:r>
            <a:r>
              <a:rPr lang="en-US" sz="2300" dirty="0"/>
              <a:t> </a:t>
            </a:r>
            <a:r>
              <a:rPr lang="en-US" sz="2300" dirty="0" err="1"/>
              <a:t>diện</a:t>
            </a:r>
            <a:endParaRPr lang="en-US" sz="2300" dirty="0"/>
          </a:p>
          <a:p>
            <a:pPr marL="0" indent="0" algn="ctr">
              <a:buNone/>
            </a:pPr>
            <a:r>
              <a:rPr lang="en-US" sz="2300" dirty="0"/>
              <a:t>(K1 Đ143 BLDS 2015):</a:t>
            </a:r>
          </a:p>
          <a:p>
            <a:pPr marL="0" indent="0" algn="just">
              <a:buNone/>
            </a:pPr>
            <a:r>
              <a:rPr lang="en-US" sz="2300" dirty="0" err="1"/>
              <a:t>Giao</a:t>
            </a:r>
            <a:r>
              <a:rPr lang="en-US" sz="2300" dirty="0"/>
              <a:t> </a:t>
            </a:r>
            <a:r>
              <a:rPr lang="en-US" sz="2300" dirty="0" err="1"/>
              <a:t>dịch</a:t>
            </a:r>
            <a:r>
              <a:rPr lang="en-US" sz="2300" dirty="0"/>
              <a:t> </a:t>
            </a:r>
            <a:r>
              <a:rPr lang="en-US" sz="2300" dirty="0" err="1"/>
              <a:t>dân</a:t>
            </a:r>
            <a:r>
              <a:rPr lang="en-US" sz="2300" dirty="0"/>
              <a:t> </a:t>
            </a:r>
            <a:r>
              <a:rPr lang="en-US" sz="2300" dirty="0" err="1"/>
              <a:t>sự</a:t>
            </a:r>
            <a:r>
              <a:rPr lang="en-US" sz="2300" dirty="0"/>
              <a:t> do </a:t>
            </a:r>
            <a:r>
              <a:rPr lang="en-US" sz="2300" dirty="0" err="1"/>
              <a:t>người</a:t>
            </a:r>
            <a:r>
              <a:rPr lang="en-US" sz="2300" dirty="0"/>
              <a:t> </a:t>
            </a:r>
            <a:r>
              <a:rPr lang="en-US" sz="2300" dirty="0" err="1"/>
              <a:t>đại</a:t>
            </a:r>
            <a:r>
              <a:rPr lang="en-US" sz="2300" dirty="0"/>
              <a:t> </a:t>
            </a:r>
            <a:r>
              <a:rPr lang="en-US" sz="2300" dirty="0" err="1"/>
              <a:t>diện</a:t>
            </a:r>
            <a:r>
              <a:rPr lang="en-US" sz="2300" dirty="0"/>
              <a:t> </a:t>
            </a:r>
            <a:r>
              <a:rPr lang="en-US" sz="2300" dirty="0" err="1"/>
              <a:t>xác</a:t>
            </a:r>
            <a:r>
              <a:rPr lang="en-US" sz="2300" dirty="0"/>
              <a:t> </a:t>
            </a:r>
            <a:r>
              <a:rPr lang="en-US" sz="2300" dirty="0" err="1"/>
              <a:t>lập</a:t>
            </a:r>
            <a:r>
              <a:rPr lang="en-US" sz="2300" dirty="0"/>
              <a:t>, </a:t>
            </a:r>
            <a:r>
              <a:rPr lang="en-US" sz="2300" dirty="0" err="1"/>
              <a:t>thực</a:t>
            </a:r>
            <a:r>
              <a:rPr lang="en-US" sz="2300" dirty="0"/>
              <a:t> </a:t>
            </a:r>
            <a:r>
              <a:rPr lang="en-US" sz="2300" dirty="0" err="1"/>
              <a:t>hiện</a:t>
            </a:r>
            <a:r>
              <a:rPr lang="en-US" sz="2300" dirty="0"/>
              <a:t> </a:t>
            </a:r>
            <a:r>
              <a:rPr lang="en-US" sz="2300" dirty="0" err="1"/>
              <a:t>vượt</a:t>
            </a:r>
            <a:r>
              <a:rPr lang="en-US" sz="2300" dirty="0"/>
              <a:t> </a:t>
            </a:r>
            <a:r>
              <a:rPr lang="en-US" sz="2300" dirty="0" err="1"/>
              <a:t>quá</a:t>
            </a:r>
            <a:r>
              <a:rPr lang="en-US" sz="2300" dirty="0"/>
              <a:t> </a:t>
            </a:r>
            <a:r>
              <a:rPr lang="en-US" sz="2300" dirty="0" err="1"/>
              <a:t>phạm</a:t>
            </a:r>
            <a:r>
              <a:rPr lang="en-US" sz="2300" dirty="0"/>
              <a:t> vi </a:t>
            </a:r>
            <a:r>
              <a:rPr lang="en-US" sz="2300" dirty="0" err="1"/>
              <a:t>đại</a:t>
            </a:r>
            <a:r>
              <a:rPr lang="en-US" sz="2300" dirty="0"/>
              <a:t> </a:t>
            </a:r>
            <a:r>
              <a:rPr lang="en-US" sz="2300" dirty="0" err="1"/>
              <a:t>diện</a:t>
            </a:r>
            <a:r>
              <a:rPr lang="en-US" sz="2300" dirty="0"/>
              <a:t> </a:t>
            </a:r>
            <a:r>
              <a:rPr lang="en-US" sz="2300" dirty="0" err="1"/>
              <a:t>không</a:t>
            </a:r>
            <a:r>
              <a:rPr lang="en-US" sz="2300" dirty="0"/>
              <a:t> </a:t>
            </a:r>
            <a:r>
              <a:rPr lang="en-US" sz="2300" dirty="0" err="1"/>
              <a:t>làm</a:t>
            </a:r>
            <a:r>
              <a:rPr lang="en-US" sz="2300" dirty="0"/>
              <a:t> </a:t>
            </a:r>
            <a:r>
              <a:rPr lang="en-US" sz="2300" dirty="0" err="1"/>
              <a:t>phát</a:t>
            </a:r>
            <a:r>
              <a:rPr lang="en-US" sz="2300" dirty="0"/>
              <a:t> </a:t>
            </a:r>
            <a:r>
              <a:rPr lang="en-US" sz="2300" dirty="0" err="1"/>
              <a:t>sinh</a:t>
            </a:r>
            <a:r>
              <a:rPr lang="en-US" sz="2300" dirty="0"/>
              <a:t> </a:t>
            </a:r>
            <a:r>
              <a:rPr lang="en-US" sz="2300" dirty="0" err="1"/>
              <a:t>quyền</a:t>
            </a:r>
            <a:r>
              <a:rPr lang="en-US" sz="2300" dirty="0"/>
              <a:t>, </a:t>
            </a:r>
            <a:r>
              <a:rPr lang="en-US" sz="2300" dirty="0" err="1"/>
              <a:t>nghĩa</a:t>
            </a:r>
            <a:r>
              <a:rPr lang="en-US" sz="2300" dirty="0"/>
              <a:t> </a:t>
            </a:r>
            <a:r>
              <a:rPr lang="en-US" sz="2300" dirty="0" err="1"/>
              <a:t>vụ</a:t>
            </a:r>
            <a:r>
              <a:rPr lang="en-US" sz="2300" dirty="0"/>
              <a:t> </a:t>
            </a:r>
            <a:r>
              <a:rPr lang="en-US" sz="2300" dirty="0" err="1"/>
              <a:t>của</a:t>
            </a:r>
            <a:r>
              <a:rPr lang="en-US" sz="2300" dirty="0"/>
              <a:t> </a:t>
            </a:r>
            <a:r>
              <a:rPr lang="en-US" sz="2300" dirty="0" err="1"/>
              <a:t>người</a:t>
            </a:r>
            <a:r>
              <a:rPr lang="en-US" sz="2300" dirty="0"/>
              <a:t> </a:t>
            </a:r>
            <a:r>
              <a:rPr lang="en-US" sz="2300" dirty="0" err="1"/>
              <a:t>được</a:t>
            </a:r>
            <a:r>
              <a:rPr lang="en-US" sz="2300" dirty="0"/>
              <a:t> </a:t>
            </a:r>
            <a:r>
              <a:rPr lang="en-US" sz="2300" dirty="0" err="1"/>
              <a:t>đại</a:t>
            </a:r>
            <a:r>
              <a:rPr lang="en-US" sz="2300" dirty="0"/>
              <a:t> </a:t>
            </a:r>
            <a:r>
              <a:rPr lang="en-US" sz="2300" dirty="0" err="1"/>
              <a:t>diện</a:t>
            </a:r>
            <a:r>
              <a:rPr lang="en-US" sz="2300" dirty="0"/>
              <a:t> </a:t>
            </a:r>
            <a:r>
              <a:rPr lang="en-US" sz="2300" dirty="0" err="1"/>
              <a:t>đối</a:t>
            </a:r>
            <a:r>
              <a:rPr lang="en-US" sz="2300" dirty="0"/>
              <a:t> </a:t>
            </a:r>
            <a:r>
              <a:rPr lang="en-US" sz="2300" dirty="0" err="1"/>
              <a:t>với</a:t>
            </a:r>
            <a:r>
              <a:rPr lang="en-US" sz="2300" dirty="0"/>
              <a:t> </a:t>
            </a:r>
            <a:r>
              <a:rPr lang="en-US" sz="2300" dirty="0" err="1"/>
              <a:t>phần</a:t>
            </a:r>
            <a:r>
              <a:rPr lang="en-US" sz="2300" dirty="0"/>
              <a:t> </a:t>
            </a:r>
            <a:r>
              <a:rPr lang="en-US" sz="2300" dirty="0" err="1"/>
              <a:t>giao</a:t>
            </a:r>
            <a:r>
              <a:rPr lang="en-US" sz="2300" dirty="0"/>
              <a:t> </a:t>
            </a:r>
            <a:r>
              <a:rPr lang="en-US" sz="2300" dirty="0" err="1"/>
              <a:t>dịch</a:t>
            </a:r>
            <a:r>
              <a:rPr lang="en-US" sz="2300" dirty="0"/>
              <a:t> </a:t>
            </a:r>
            <a:r>
              <a:rPr lang="en-US" sz="2300" dirty="0" err="1"/>
              <a:t>được</a:t>
            </a:r>
            <a:r>
              <a:rPr lang="en-US" sz="2300" dirty="0"/>
              <a:t> </a:t>
            </a:r>
            <a:r>
              <a:rPr lang="en-US" sz="2300" dirty="0" err="1"/>
              <a:t>thực</a:t>
            </a:r>
            <a:r>
              <a:rPr lang="en-US" sz="2300" dirty="0"/>
              <a:t> </a:t>
            </a:r>
            <a:r>
              <a:rPr lang="en-US" sz="2300" dirty="0" err="1"/>
              <a:t>hiện</a:t>
            </a:r>
            <a:r>
              <a:rPr lang="en-US" sz="2300" dirty="0"/>
              <a:t> </a:t>
            </a:r>
            <a:r>
              <a:rPr lang="en-US" sz="2300" dirty="0" err="1"/>
              <a:t>vượt</a:t>
            </a:r>
            <a:r>
              <a:rPr lang="en-US" sz="2300" dirty="0"/>
              <a:t> </a:t>
            </a:r>
            <a:r>
              <a:rPr lang="en-US" sz="2300" dirty="0" err="1"/>
              <a:t>quá</a:t>
            </a:r>
            <a:r>
              <a:rPr lang="en-US" sz="2300" dirty="0"/>
              <a:t> </a:t>
            </a:r>
            <a:r>
              <a:rPr lang="en-US" sz="2300" dirty="0" err="1"/>
              <a:t>phạm</a:t>
            </a:r>
            <a:r>
              <a:rPr lang="en-US" sz="2300" dirty="0"/>
              <a:t> vi </a:t>
            </a:r>
            <a:r>
              <a:rPr lang="en-US" sz="2300" dirty="0" err="1"/>
              <a:t>đại</a:t>
            </a:r>
            <a:r>
              <a:rPr lang="en-US" sz="2300" dirty="0"/>
              <a:t> </a:t>
            </a:r>
            <a:r>
              <a:rPr lang="en-US" sz="2300" dirty="0" err="1"/>
              <a:t>diện</a:t>
            </a:r>
            <a:r>
              <a:rPr lang="en-US" sz="2300" dirty="0"/>
              <a:t>, </a:t>
            </a:r>
            <a:r>
              <a:rPr lang="en-US" sz="2300" dirty="0" err="1"/>
              <a:t>trừ</a:t>
            </a:r>
            <a:r>
              <a:rPr lang="en-US" sz="2300" dirty="0"/>
              <a:t> </a:t>
            </a:r>
            <a:r>
              <a:rPr lang="en-US" sz="2300" dirty="0" err="1"/>
              <a:t>một</a:t>
            </a:r>
            <a:r>
              <a:rPr lang="en-US" sz="2300" dirty="0"/>
              <a:t> </a:t>
            </a:r>
            <a:r>
              <a:rPr lang="en-US" sz="2300" dirty="0" err="1"/>
              <a:t>trong</a:t>
            </a:r>
            <a:r>
              <a:rPr lang="en-US" sz="2300" dirty="0"/>
              <a:t> </a:t>
            </a:r>
            <a:r>
              <a:rPr lang="en-US" sz="2300" dirty="0" err="1"/>
              <a:t>các</a:t>
            </a:r>
            <a:r>
              <a:rPr lang="en-US" sz="2300" dirty="0"/>
              <a:t> </a:t>
            </a:r>
            <a:r>
              <a:rPr lang="en-US" sz="2300" dirty="0" err="1"/>
              <a:t>trường</a:t>
            </a:r>
            <a:r>
              <a:rPr lang="en-US" sz="2300" dirty="0"/>
              <a:t> </a:t>
            </a:r>
            <a:r>
              <a:rPr lang="en-US" sz="2300" dirty="0" err="1"/>
              <a:t>hợp</a:t>
            </a:r>
            <a:r>
              <a:rPr lang="en-US" sz="2300" dirty="0"/>
              <a:t> </a:t>
            </a:r>
            <a:r>
              <a:rPr lang="en-US" sz="2300" dirty="0" err="1"/>
              <a:t>sau</a:t>
            </a:r>
            <a:r>
              <a:rPr lang="en-US" sz="2300" dirty="0"/>
              <a:t> </a:t>
            </a:r>
            <a:r>
              <a:rPr lang="en-US" sz="2300" dirty="0" err="1"/>
              <a:t>đây</a:t>
            </a:r>
            <a:r>
              <a:rPr lang="en-US" sz="2300" dirty="0"/>
              <a:t>:</a:t>
            </a:r>
          </a:p>
          <a:p>
            <a:pPr marL="0" indent="0" algn="just">
              <a:buNone/>
            </a:pPr>
            <a:r>
              <a:rPr lang="en-US" sz="2300" dirty="0"/>
              <a:t>a) </a:t>
            </a:r>
            <a:r>
              <a:rPr lang="en-US" sz="2300" dirty="0" err="1"/>
              <a:t>Người</a:t>
            </a:r>
            <a:r>
              <a:rPr lang="en-US" sz="2300" dirty="0"/>
              <a:t> </a:t>
            </a:r>
            <a:r>
              <a:rPr lang="en-US" sz="2300" dirty="0" err="1"/>
              <a:t>được</a:t>
            </a:r>
            <a:r>
              <a:rPr lang="en-US" sz="2300" dirty="0"/>
              <a:t> </a:t>
            </a:r>
            <a:r>
              <a:rPr lang="en-US" sz="2300" dirty="0" err="1"/>
              <a:t>đại</a:t>
            </a:r>
            <a:r>
              <a:rPr lang="en-US" sz="2300" dirty="0"/>
              <a:t> </a:t>
            </a:r>
            <a:r>
              <a:rPr lang="en-US" sz="2300" dirty="0" err="1"/>
              <a:t>diện</a:t>
            </a:r>
            <a:r>
              <a:rPr lang="en-US" sz="2300" dirty="0"/>
              <a:t> </a:t>
            </a:r>
            <a:r>
              <a:rPr lang="en-US" sz="2300" dirty="0" err="1"/>
              <a:t>đồng</a:t>
            </a:r>
            <a:r>
              <a:rPr lang="en-US" sz="2300" dirty="0"/>
              <a:t> ý;</a:t>
            </a:r>
          </a:p>
          <a:p>
            <a:pPr marL="0" indent="0" algn="just">
              <a:buNone/>
            </a:pPr>
            <a:r>
              <a:rPr lang="en-US" sz="2300" dirty="0"/>
              <a:t>b) </a:t>
            </a:r>
            <a:r>
              <a:rPr lang="en-US" sz="2300" dirty="0" err="1"/>
              <a:t>Người</a:t>
            </a:r>
            <a:r>
              <a:rPr lang="en-US" sz="2300" dirty="0"/>
              <a:t> </a:t>
            </a:r>
            <a:r>
              <a:rPr lang="en-US" sz="2300" dirty="0" err="1"/>
              <a:t>được</a:t>
            </a:r>
            <a:r>
              <a:rPr lang="en-US" sz="2300" dirty="0"/>
              <a:t> </a:t>
            </a:r>
            <a:r>
              <a:rPr lang="en-US" sz="2300" dirty="0" err="1"/>
              <a:t>đại</a:t>
            </a:r>
            <a:r>
              <a:rPr lang="en-US" sz="2300" dirty="0"/>
              <a:t> </a:t>
            </a:r>
            <a:r>
              <a:rPr lang="en-US" sz="2300" dirty="0" err="1"/>
              <a:t>diện</a:t>
            </a:r>
            <a:r>
              <a:rPr lang="en-US" sz="2300" dirty="0"/>
              <a:t> </a:t>
            </a:r>
            <a:r>
              <a:rPr lang="en-US" sz="2300" dirty="0" err="1"/>
              <a:t>biết</a:t>
            </a:r>
            <a:r>
              <a:rPr lang="en-US" sz="2300" dirty="0"/>
              <a:t> </a:t>
            </a:r>
            <a:r>
              <a:rPr lang="en-US" sz="2300" dirty="0" err="1"/>
              <a:t>mà</a:t>
            </a:r>
            <a:r>
              <a:rPr lang="en-US" sz="2300" dirty="0"/>
              <a:t> </a:t>
            </a:r>
            <a:r>
              <a:rPr lang="en-US" sz="2300" dirty="0" err="1"/>
              <a:t>không</a:t>
            </a:r>
            <a:r>
              <a:rPr lang="en-US" sz="2300" dirty="0"/>
              <a:t> </a:t>
            </a:r>
            <a:r>
              <a:rPr lang="en-US" sz="2300" dirty="0" err="1"/>
              <a:t>phản</a:t>
            </a:r>
            <a:r>
              <a:rPr lang="en-US" sz="2300" dirty="0"/>
              <a:t> </a:t>
            </a:r>
            <a:r>
              <a:rPr lang="en-US" sz="2300" dirty="0" err="1"/>
              <a:t>đối</a:t>
            </a:r>
            <a:r>
              <a:rPr lang="en-US" sz="2300" dirty="0"/>
              <a:t> </a:t>
            </a:r>
            <a:r>
              <a:rPr lang="en-US" sz="2300" dirty="0" err="1"/>
              <a:t>trong</a:t>
            </a:r>
            <a:r>
              <a:rPr lang="en-US" sz="2300" dirty="0"/>
              <a:t> </a:t>
            </a:r>
            <a:r>
              <a:rPr lang="en-US" sz="2300" dirty="0" err="1"/>
              <a:t>một</a:t>
            </a:r>
            <a:r>
              <a:rPr lang="en-US" sz="2300" dirty="0"/>
              <a:t> </a:t>
            </a:r>
            <a:r>
              <a:rPr lang="en-US" sz="2300" dirty="0" err="1"/>
              <a:t>thời</a:t>
            </a:r>
            <a:r>
              <a:rPr lang="en-US" sz="2300" dirty="0"/>
              <a:t> </a:t>
            </a:r>
            <a:r>
              <a:rPr lang="en-US" sz="2300" dirty="0" err="1"/>
              <a:t>hạn</a:t>
            </a:r>
            <a:r>
              <a:rPr lang="en-US" sz="2300" dirty="0"/>
              <a:t> </a:t>
            </a:r>
            <a:r>
              <a:rPr lang="en-US" sz="2300" dirty="0" err="1"/>
              <a:t>hợp</a:t>
            </a:r>
            <a:r>
              <a:rPr lang="en-US" sz="2300" dirty="0"/>
              <a:t> </a:t>
            </a:r>
            <a:r>
              <a:rPr lang="en-US" sz="2300" dirty="0" err="1"/>
              <a:t>lý</a:t>
            </a:r>
            <a:r>
              <a:rPr lang="en-US" sz="2300" dirty="0"/>
              <a:t>;</a:t>
            </a:r>
          </a:p>
          <a:p>
            <a:pPr marL="0" indent="0" algn="just">
              <a:buNone/>
            </a:pPr>
            <a:r>
              <a:rPr lang="en-US" sz="2300" dirty="0"/>
              <a:t>c) </a:t>
            </a:r>
            <a:r>
              <a:rPr lang="en-US" sz="2300" dirty="0" err="1"/>
              <a:t>Người</a:t>
            </a:r>
            <a:r>
              <a:rPr lang="en-US" sz="2300" dirty="0"/>
              <a:t> </a:t>
            </a:r>
            <a:r>
              <a:rPr lang="en-US" sz="2300" dirty="0" err="1"/>
              <a:t>được</a:t>
            </a:r>
            <a:r>
              <a:rPr lang="en-US" sz="2300" dirty="0"/>
              <a:t> </a:t>
            </a:r>
            <a:r>
              <a:rPr lang="en-US" sz="2300" dirty="0" err="1"/>
              <a:t>đại</a:t>
            </a:r>
            <a:r>
              <a:rPr lang="en-US" sz="2300" dirty="0"/>
              <a:t> </a:t>
            </a:r>
            <a:r>
              <a:rPr lang="en-US" sz="2300" dirty="0" err="1"/>
              <a:t>diện</a:t>
            </a:r>
            <a:r>
              <a:rPr lang="en-US" sz="2300" dirty="0"/>
              <a:t> </a:t>
            </a:r>
            <a:r>
              <a:rPr lang="en-US" sz="2300" dirty="0" err="1"/>
              <a:t>có</a:t>
            </a:r>
            <a:r>
              <a:rPr lang="en-US" sz="2300" dirty="0"/>
              <a:t> </a:t>
            </a:r>
            <a:r>
              <a:rPr lang="en-US" sz="2300" dirty="0" err="1"/>
              <a:t>lỗi</a:t>
            </a:r>
            <a:r>
              <a:rPr lang="en-US" sz="2300" dirty="0"/>
              <a:t> </a:t>
            </a:r>
            <a:r>
              <a:rPr lang="en-US" sz="2300" dirty="0" err="1"/>
              <a:t>dẫn</a:t>
            </a:r>
            <a:r>
              <a:rPr lang="en-US" sz="2300" dirty="0"/>
              <a:t> </a:t>
            </a:r>
            <a:r>
              <a:rPr lang="en-US" sz="2300" dirty="0" err="1"/>
              <a:t>đến</a:t>
            </a:r>
            <a:r>
              <a:rPr lang="en-US" sz="2300" dirty="0"/>
              <a:t> </a:t>
            </a:r>
            <a:r>
              <a:rPr lang="en-US" sz="2300" dirty="0" err="1"/>
              <a:t>việc</a:t>
            </a:r>
            <a:r>
              <a:rPr lang="en-US" sz="2300" dirty="0"/>
              <a:t> </a:t>
            </a:r>
            <a:r>
              <a:rPr lang="en-US" sz="2300" dirty="0" err="1"/>
              <a:t>người</a:t>
            </a:r>
            <a:r>
              <a:rPr lang="en-US" sz="2300" dirty="0"/>
              <a:t> </a:t>
            </a:r>
            <a:r>
              <a:rPr lang="en-US" sz="2300" dirty="0" err="1"/>
              <a:t>đã</a:t>
            </a:r>
            <a:r>
              <a:rPr lang="en-US" sz="2300" dirty="0"/>
              <a:t> </a:t>
            </a:r>
            <a:r>
              <a:rPr lang="en-US" sz="2300" dirty="0" err="1"/>
              <a:t>giao</a:t>
            </a:r>
            <a:r>
              <a:rPr lang="en-US" sz="2300" dirty="0"/>
              <a:t> </a:t>
            </a:r>
            <a:r>
              <a:rPr lang="en-US" sz="2300" dirty="0" err="1"/>
              <a:t>dịch</a:t>
            </a:r>
            <a:r>
              <a:rPr lang="en-US" sz="2300" dirty="0"/>
              <a:t> </a:t>
            </a:r>
            <a:r>
              <a:rPr lang="en-US" sz="2300" dirty="0" err="1"/>
              <a:t>không</a:t>
            </a:r>
            <a:r>
              <a:rPr lang="en-US" sz="2300" dirty="0"/>
              <a:t> </a:t>
            </a:r>
            <a:r>
              <a:rPr lang="en-US" sz="2300" dirty="0" err="1"/>
              <a:t>biết</a:t>
            </a:r>
            <a:r>
              <a:rPr lang="en-US" sz="2300" dirty="0"/>
              <a:t> </a:t>
            </a:r>
            <a:r>
              <a:rPr lang="en-US" sz="2300" dirty="0" err="1"/>
              <a:t>hoặc</a:t>
            </a:r>
            <a:r>
              <a:rPr lang="en-US" sz="2300" dirty="0"/>
              <a:t> </a:t>
            </a:r>
            <a:r>
              <a:rPr lang="en-US" sz="2300" dirty="0" err="1"/>
              <a:t>không</a:t>
            </a:r>
            <a:r>
              <a:rPr lang="en-US" sz="2300" dirty="0"/>
              <a:t> </a:t>
            </a:r>
            <a:r>
              <a:rPr lang="en-US" sz="2300" dirty="0" err="1"/>
              <a:t>thể</a:t>
            </a:r>
            <a:r>
              <a:rPr lang="en-US" sz="2300" dirty="0"/>
              <a:t> </a:t>
            </a:r>
            <a:r>
              <a:rPr lang="en-US" sz="2300" dirty="0" err="1"/>
              <a:t>biết</a:t>
            </a:r>
            <a:r>
              <a:rPr lang="en-US" sz="2300" dirty="0"/>
              <a:t> </a:t>
            </a:r>
            <a:r>
              <a:rPr lang="en-US" sz="2300" dirty="0" err="1"/>
              <a:t>về</a:t>
            </a:r>
            <a:r>
              <a:rPr lang="en-US" sz="2300" dirty="0"/>
              <a:t> </a:t>
            </a:r>
            <a:r>
              <a:rPr lang="en-US" sz="2300" dirty="0" err="1"/>
              <a:t>việc</a:t>
            </a:r>
            <a:r>
              <a:rPr lang="en-US" sz="2300" dirty="0"/>
              <a:t> </a:t>
            </a:r>
            <a:r>
              <a:rPr lang="en-US" sz="2300" dirty="0" err="1"/>
              <a:t>người</a:t>
            </a:r>
            <a:r>
              <a:rPr lang="en-US" sz="2300" dirty="0"/>
              <a:t> </a:t>
            </a:r>
            <a:r>
              <a:rPr lang="en-US" sz="2300" dirty="0" err="1"/>
              <a:t>đã</a:t>
            </a:r>
            <a:r>
              <a:rPr lang="en-US" sz="2300" dirty="0"/>
              <a:t> </a:t>
            </a:r>
            <a:r>
              <a:rPr lang="en-US" sz="2300" dirty="0" err="1"/>
              <a:t>xác</a:t>
            </a:r>
            <a:r>
              <a:rPr lang="en-US" sz="2300" dirty="0"/>
              <a:t> </a:t>
            </a:r>
            <a:r>
              <a:rPr lang="en-US" sz="2300" dirty="0" err="1"/>
              <a:t>lập</a:t>
            </a:r>
            <a:r>
              <a:rPr lang="en-US" sz="2300" dirty="0"/>
              <a:t>, </a:t>
            </a:r>
            <a:r>
              <a:rPr lang="en-US" sz="2300" dirty="0" err="1"/>
              <a:t>thực</a:t>
            </a:r>
            <a:r>
              <a:rPr lang="en-US" sz="2300" dirty="0"/>
              <a:t> </a:t>
            </a:r>
            <a:r>
              <a:rPr lang="en-US" sz="2300" dirty="0" err="1"/>
              <a:t>hiện</a:t>
            </a:r>
            <a:r>
              <a:rPr lang="en-US" sz="2300" dirty="0"/>
              <a:t> </a:t>
            </a:r>
            <a:r>
              <a:rPr lang="en-US" sz="2300" dirty="0" err="1"/>
              <a:t>giao</a:t>
            </a:r>
            <a:r>
              <a:rPr lang="en-US" sz="2300" dirty="0"/>
              <a:t> </a:t>
            </a:r>
            <a:r>
              <a:rPr lang="en-US" sz="2300" dirty="0" err="1"/>
              <a:t>dịch</a:t>
            </a:r>
            <a:r>
              <a:rPr lang="en-US" sz="2300" dirty="0"/>
              <a:t> </a:t>
            </a:r>
            <a:r>
              <a:rPr lang="en-US" sz="2300" dirty="0" err="1"/>
              <a:t>dân</a:t>
            </a:r>
            <a:r>
              <a:rPr lang="en-US" sz="2300" dirty="0"/>
              <a:t> </a:t>
            </a:r>
            <a:r>
              <a:rPr lang="en-US" sz="2300" dirty="0" err="1"/>
              <a:t>sự</a:t>
            </a:r>
            <a:r>
              <a:rPr lang="en-US" sz="2300" dirty="0"/>
              <a:t> </a:t>
            </a:r>
            <a:r>
              <a:rPr lang="en-US" sz="2300" dirty="0" err="1"/>
              <a:t>với</a:t>
            </a:r>
            <a:r>
              <a:rPr lang="en-US" sz="2300" dirty="0"/>
              <a:t> </a:t>
            </a:r>
            <a:r>
              <a:rPr lang="en-US" sz="2300" dirty="0" err="1"/>
              <a:t>mình</a:t>
            </a:r>
            <a:r>
              <a:rPr lang="en-US" sz="2300" dirty="0"/>
              <a:t> </a:t>
            </a:r>
            <a:r>
              <a:rPr lang="en-US" sz="2300" dirty="0" err="1"/>
              <a:t>vượt</a:t>
            </a:r>
            <a:r>
              <a:rPr lang="en-US" sz="2300" dirty="0"/>
              <a:t> </a:t>
            </a:r>
            <a:r>
              <a:rPr lang="en-US" sz="2300" dirty="0" err="1"/>
              <a:t>quá</a:t>
            </a:r>
            <a:r>
              <a:rPr lang="en-US" sz="2300" dirty="0"/>
              <a:t> </a:t>
            </a:r>
            <a:r>
              <a:rPr lang="en-US" sz="2300" dirty="0" err="1"/>
              <a:t>phạm</a:t>
            </a:r>
            <a:r>
              <a:rPr lang="en-US" sz="2300" dirty="0"/>
              <a:t> vi </a:t>
            </a:r>
            <a:r>
              <a:rPr lang="en-US" sz="2300" dirty="0" err="1"/>
              <a:t>đại</a:t>
            </a:r>
            <a:r>
              <a:rPr lang="en-US" sz="2300" dirty="0"/>
              <a:t> </a:t>
            </a:r>
            <a:r>
              <a:rPr lang="en-US" sz="2300" dirty="0" err="1"/>
              <a:t>diện</a:t>
            </a:r>
            <a:r>
              <a:rPr lang="en-US" sz="2300"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116</a:t>
            </a:fld>
            <a:endParaRPr lang="en-US"/>
          </a:p>
        </p:txBody>
      </p:sp>
    </p:spTree>
    <p:extLst>
      <p:ext uri="{BB962C8B-B14F-4D97-AF65-F5344CB8AC3E}">
        <p14:creationId xmlns:p14="http://schemas.microsoft.com/office/powerpoint/2010/main" val="251489737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a:t>
            </a:r>
            <a:r>
              <a:rPr lang="en-US" dirty="0" err="1"/>
              <a:t>Phạm</a:t>
            </a:r>
            <a:r>
              <a:rPr lang="en-US" dirty="0"/>
              <a:t> vi </a:t>
            </a:r>
            <a:r>
              <a:rPr lang="en-US" dirty="0" err="1"/>
              <a:t>đại</a:t>
            </a:r>
            <a:r>
              <a:rPr lang="en-US" dirty="0"/>
              <a:t> </a:t>
            </a:r>
            <a:r>
              <a:rPr lang="en-US" dirty="0" err="1"/>
              <a:t>diện</a:t>
            </a:r>
            <a:r>
              <a:rPr lang="en-US" dirty="0"/>
              <a:t> (</a:t>
            </a:r>
            <a:r>
              <a:rPr lang="en-US" dirty="0" err="1"/>
              <a:t>tt</a:t>
            </a:r>
            <a:r>
              <a:rPr lang="en-US" dirty="0"/>
              <a:t>)</a:t>
            </a:r>
          </a:p>
        </p:txBody>
      </p:sp>
      <p:sp>
        <p:nvSpPr>
          <p:cNvPr id="3" name="Content Placeholder 2"/>
          <p:cNvSpPr>
            <a:spLocks noGrp="1"/>
          </p:cNvSpPr>
          <p:nvPr>
            <p:ph idx="1"/>
          </p:nvPr>
        </p:nvSpPr>
        <p:spPr/>
        <p:txBody>
          <a:bodyPr/>
          <a:lstStyle/>
          <a:p>
            <a:pPr marL="0" indent="0" algn="ctr">
              <a:buNone/>
            </a:pPr>
            <a:r>
              <a:rPr lang="en-US" sz="2600" u="sng" dirty="0" err="1"/>
              <a:t>Vượt</a:t>
            </a:r>
            <a:r>
              <a:rPr lang="en-US" sz="2600" u="sng" dirty="0"/>
              <a:t> </a:t>
            </a:r>
            <a:r>
              <a:rPr lang="en-US" sz="2600" u="sng" dirty="0" err="1"/>
              <a:t>quá</a:t>
            </a:r>
            <a:r>
              <a:rPr lang="en-US" sz="2600" u="sng" dirty="0"/>
              <a:t> </a:t>
            </a:r>
            <a:r>
              <a:rPr lang="en-US" sz="2600" u="sng" dirty="0" err="1"/>
              <a:t>phạm</a:t>
            </a:r>
            <a:r>
              <a:rPr lang="en-US" sz="2600" u="sng" dirty="0"/>
              <a:t> vi </a:t>
            </a:r>
            <a:r>
              <a:rPr lang="en-US" sz="2600" u="sng" dirty="0" err="1"/>
              <a:t>đại</a:t>
            </a:r>
            <a:r>
              <a:rPr lang="en-US" sz="2600" u="sng" dirty="0"/>
              <a:t> </a:t>
            </a:r>
            <a:r>
              <a:rPr lang="en-US" sz="2600" u="sng" dirty="0" err="1"/>
              <a:t>diện</a:t>
            </a:r>
            <a:endParaRPr lang="en-US" sz="2600" u="sng" dirty="0"/>
          </a:p>
          <a:p>
            <a:pPr marL="0" indent="0" algn="ctr">
              <a:buNone/>
            </a:pPr>
            <a:r>
              <a:rPr lang="en-US" sz="2600" u="sng" dirty="0"/>
              <a:t>K2 Đ143 BLDS 2015</a:t>
            </a:r>
            <a:r>
              <a:rPr lang="en-US" sz="2600" dirty="0"/>
              <a:t>:</a:t>
            </a:r>
          </a:p>
          <a:p>
            <a:pPr marL="0" indent="0" algn="just">
              <a:buNone/>
            </a:pPr>
            <a:r>
              <a:rPr lang="en-US" sz="2600" dirty="0" err="1"/>
              <a:t>Trường</a:t>
            </a:r>
            <a:r>
              <a:rPr lang="en-US" sz="2600" dirty="0"/>
              <a:t> </a:t>
            </a:r>
            <a:r>
              <a:rPr lang="en-US" sz="2600" dirty="0" err="1"/>
              <a:t>hợp</a:t>
            </a:r>
            <a:r>
              <a:rPr lang="en-US" sz="2600" dirty="0"/>
              <a:t> </a:t>
            </a:r>
            <a:r>
              <a:rPr lang="en-US" sz="2600" dirty="0" err="1"/>
              <a:t>giao</a:t>
            </a:r>
            <a:r>
              <a:rPr lang="en-US" sz="2600" dirty="0"/>
              <a:t> </a:t>
            </a:r>
            <a:r>
              <a:rPr lang="en-US" sz="2600" dirty="0" err="1"/>
              <a:t>dịch</a:t>
            </a:r>
            <a:r>
              <a:rPr lang="en-US" sz="2600" dirty="0"/>
              <a:t> </a:t>
            </a:r>
            <a:r>
              <a:rPr lang="en-US" sz="2600" dirty="0" err="1"/>
              <a:t>dân</a:t>
            </a:r>
            <a:r>
              <a:rPr lang="en-US" sz="2600" dirty="0"/>
              <a:t> </a:t>
            </a:r>
            <a:r>
              <a:rPr lang="en-US" sz="2600" dirty="0" err="1"/>
              <a:t>sự</a:t>
            </a:r>
            <a:r>
              <a:rPr lang="en-US" sz="2600" dirty="0"/>
              <a:t> do </a:t>
            </a:r>
            <a:r>
              <a:rPr lang="en-US" sz="2600" dirty="0" err="1"/>
              <a:t>người</a:t>
            </a:r>
            <a:r>
              <a:rPr lang="en-US" sz="2600" dirty="0"/>
              <a:t> </a:t>
            </a:r>
            <a:r>
              <a:rPr lang="en-US" sz="2600" dirty="0" err="1"/>
              <a:t>đại</a:t>
            </a:r>
            <a:r>
              <a:rPr lang="en-US" sz="2600" dirty="0"/>
              <a:t> </a:t>
            </a:r>
            <a:r>
              <a:rPr lang="en-US" sz="2600" dirty="0" err="1"/>
              <a:t>diện</a:t>
            </a:r>
            <a:r>
              <a:rPr lang="en-US" sz="2600" dirty="0"/>
              <a:t> </a:t>
            </a:r>
            <a:r>
              <a:rPr lang="en-US" sz="2600" dirty="0" err="1"/>
              <a:t>xác</a:t>
            </a:r>
            <a:r>
              <a:rPr lang="en-US" sz="2600" dirty="0"/>
              <a:t> </a:t>
            </a:r>
            <a:r>
              <a:rPr lang="en-US" sz="2600" dirty="0" err="1"/>
              <a:t>lập</a:t>
            </a:r>
            <a:r>
              <a:rPr lang="en-US" sz="2600" dirty="0"/>
              <a:t>, </a:t>
            </a:r>
            <a:r>
              <a:rPr lang="en-US" sz="2600" dirty="0" err="1"/>
              <a:t>thực</a:t>
            </a:r>
            <a:r>
              <a:rPr lang="en-US" sz="2600" dirty="0"/>
              <a:t> </a:t>
            </a:r>
            <a:r>
              <a:rPr lang="en-US" sz="2600" dirty="0" err="1"/>
              <a:t>hiện</a:t>
            </a:r>
            <a:r>
              <a:rPr lang="en-US" sz="2600" dirty="0"/>
              <a:t> </a:t>
            </a:r>
            <a:r>
              <a:rPr lang="en-US" sz="2600" dirty="0" err="1"/>
              <a:t>vượt</a:t>
            </a:r>
            <a:r>
              <a:rPr lang="en-US" sz="2600" dirty="0"/>
              <a:t> </a:t>
            </a:r>
            <a:r>
              <a:rPr lang="en-US" sz="2600" dirty="0" err="1"/>
              <a:t>quá</a:t>
            </a:r>
            <a:r>
              <a:rPr lang="en-US" sz="2600" dirty="0"/>
              <a:t> </a:t>
            </a:r>
            <a:r>
              <a:rPr lang="en-US" sz="2600" dirty="0" err="1"/>
              <a:t>phạm</a:t>
            </a:r>
            <a:r>
              <a:rPr lang="en-US" sz="2600" dirty="0"/>
              <a:t> vi </a:t>
            </a:r>
            <a:r>
              <a:rPr lang="en-US" sz="2600" dirty="0" err="1"/>
              <a:t>đại</a:t>
            </a:r>
            <a:r>
              <a:rPr lang="en-US" sz="2600" dirty="0"/>
              <a:t> </a:t>
            </a:r>
            <a:r>
              <a:rPr lang="en-US" sz="2600" dirty="0" err="1"/>
              <a:t>diện</a:t>
            </a:r>
            <a:r>
              <a:rPr lang="en-US" sz="2600" dirty="0"/>
              <a:t> </a:t>
            </a:r>
            <a:r>
              <a:rPr lang="en-US" sz="2600" dirty="0" err="1"/>
              <a:t>không</a:t>
            </a:r>
            <a:r>
              <a:rPr lang="en-US" sz="2600" dirty="0"/>
              <a:t> </a:t>
            </a:r>
            <a:r>
              <a:rPr lang="en-US" sz="2600" dirty="0" err="1"/>
              <a:t>làm</a:t>
            </a:r>
            <a:r>
              <a:rPr lang="en-US" sz="2600" dirty="0"/>
              <a:t> </a:t>
            </a:r>
            <a:r>
              <a:rPr lang="en-US" sz="2600" dirty="0" err="1"/>
              <a:t>phát</a:t>
            </a:r>
            <a:r>
              <a:rPr lang="en-US" sz="2600" dirty="0"/>
              <a:t> </a:t>
            </a:r>
            <a:r>
              <a:rPr lang="en-US" sz="2600" dirty="0" err="1"/>
              <a:t>sinh</a:t>
            </a:r>
            <a:r>
              <a:rPr lang="en-US" sz="2600" dirty="0"/>
              <a:t> </a:t>
            </a:r>
            <a:r>
              <a:rPr lang="en-US" sz="2600" dirty="0" err="1"/>
              <a:t>quyền</a:t>
            </a:r>
            <a:r>
              <a:rPr lang="en-US" sz="2600" dirty="0"/>
              <a:t>, </a:t>
            </a:r>
            <a:r>
              <a:rPr lang="en-US" sz="2600" dirty="0" err="1"/>
              <a:t>nghĩa</a:t>
            </a:r>
            <a:r>
              <a:rPr lang="en-US" sz="2600" dirty="0"/>
              <a:t> </a:t>
            </a:r>
            <a:r>
              <a:rPr lang="en-US" sz="2600" dirty="0" err="1"/>
              <a:t>vụ</a:t>
            </a:r>
            <a:r>
              <a:rPr lang="en-US" sz="2600" dirty="0"/>
              <a:t> </a:t>
            </a:r>
            <a:r>
              <a:rPr lang="en-US" sz="2600" dirty="0" err="1"/>
              <a:t>của</a:t>
            </a:r>
            <a:r>
              <a:rPr lang="en-US" sz="2600" dirty="0"/>
              <a:t> </a:t>
            </a:r>
            <a:r>
              <a:rPr lang="en-US" sz="2600" dirty="0" err="1"/>
              <a:t>người</a:t>
            </a:r>
            <a:r>
              <a:rPr lang="en-US" sz="2600" dirty="0"/>
              <a:t> </a:t>
            </a:r>
            <a:r>
              <a:rPr lang="en-US" sz="2600" dirty="0" err="1"/>
              <a:t>được</a:t>
            </a:r>
            <a:r>
              <a:rPr lang="en-US" sz="2600" dirty="0"/>
              <a:t> </a:t>
            </a:r>
            <a:r>
              <a:rPr lang="en-US" sz="2600" dirty="0" err="1"/>
              <a:t>đại</a:t>
            </a:r>
            <a:r>
              <a:rPr lang="en-US" sz="2600" dirty="0"/>
              <a:t> </a:t>
            </a:r>
            <a:r>
              <a:rPr lang="en-US" sz="2600" dirty="0" err="1"/>
              <a:t>diện</a:t>
            </a:r>
            <a:r>
              <a:rPr lang="en-US" sz="2600" dirty="0"/>
              <a:t> </a:t>
            </a:r>
            <a:r>
              <a:rPr lang="en-US" sz="2600" dirty="0" err="1"/>
              <a:t>đối</a:t>
            </a:r>
            <a:r>
              <a:rPr lang="en-US" sz="2600" dirty="0"/>
              <a:t> </a:t>
            </a:r>
            <a:r>
              <a:rPr lang="en-US" sz="2600" dirty="0" err="1"/>
              <a:t>với</a:t>
            </a:r>
            <a:r>
              <a:rPr lang="en-US" sz="2600" dirty="0"/>
              <a:t> </a:t>
            </a:r>
            <a:r>
              <a:rPr lang="en-US" sz="2600" dirty="0" err="1"/>
              <a:t>phần</a:t>
            </a:r>
            <a:r>
              <a:rPr lang="en-US" sz="2600" dirty="0"/>
              <a:t> </a:t>
            </a:r>
            <a:r>
              <a:rPr lang="en-US" sz="2600" dirty="0" err="1"/>
              <a:t>giao</a:t>
            </a:r>
            <a:r>
              <a:rPr lang="en-US" sz="2600" dirty="0"/>
              <a:t> </a:t>
            </a:r>
            <a:r>
              <a:rPr lang="en-US" sz="2600" dirty="0" err="1"/>
              <a:t>dịch</a:t>
            </a:r>
            <a:r>
              <a:rPr lang="en-US" sz="2600" dirty="0"/>
              <a:t> </a:t>
            </a:r>
            <a:r>
              <a:rPr lang="en-US" sz="2600" dirty="0" err="1"/>
              <a:t>được</a:t>
            </a:r>
            <a:r>
              <a:rPr lang="en-US" sz="2600" dirty="0"/>
              <a:t> </a:t>
            </a:r>
            <a:r>
              <a:rPr lang="en-US" sz="2600" dirty="0" err="1"/>
              <a:t>xác</a:t>
            </a:r>
            <a:r>
              <a:rPr lang="en-US" sz="2600" dirty="0"/>
              <a:t> </a:t>
            </a:r>
            <a:r>
              <a:rPr lang="en-US" sz="2600" dirty="0" err="1"/>
              <a:t>lập</a:t>
            </a:r>
            <a:r>
              <a:rPr lang="en-US" sz="2600" dirty="0"/>
              <a:t>, </a:t>
            </a:r>
            <a:r>
              <a:rPr lang="en-US" sz="2600" dirty="0" err="1"/>
              <a:t>thực</a:t>
            </a:r>
            <a:r>
              <a:rPr lang="en-US" sz="2600" dirty="0"/>
              <a:t> </a:t>
            </a:r>
            <a:r>
              <a:rPr lang="en-US" sz="2600" dirty="0" err="1"/>
              <a:t>hiện</a:t>
            </a:r>
            <a:r>
              <a:rPr lang="en-US" sz="2600" dirty="0"/>
              <a:t> </a:t>
            </a:r>
            <a:r>
              <a:rPr lang="en-US" sz="2600" dirty="0" err="1"/>
              <a:t>vượt</a:t>
            </a:r>
            <a:r>
              <a:rPr lang="en-US" sz="2600" dirty="0"/>
              <a:t> </a:t>
            </a:r>
            <a:r>
              <a:rPr lang="en-US" sz="2600" dirty="0" err="1"/>
              <a:t>quá</a:t>
            </a:r>
            <a:r>
              <a:rPr lang="en-US" sz="2600" dirty="0"/>
              <a:t> </a:t>
            </a:r>
            <a:r>
              <a:rPr lang="en-US" sz="2600" dirty="0" err="1"/>
              <a:t>phạm</a:t>
            </a:r>
            <a:r>
              <a:rPr lang="en-US" sz="2600" dirty="0"/>
              <a:t> vi </a:t>
            </a:r>
            <a:r>
              <a:rPr lang="en-US" sz="2600" dirty="0" err="1"/>
              <a:t>đại</a:t>
            </a:r>
            <a:r>
              <a:rPr lang="en-US" sz="2600" dirty="0"/>
              <a:t> </a:t>
            </a:r>
            <a:r>
              <a:rPr lang="en-US" sz="2600" dirty="0" err="1"/>
              <a:t>diện</a:t>
            </a:r>
            <a:r>
              <a:rPr lang="en-US" sz="2600" dirty="0"/>
              <a:t> </a:t>
            </a:r>
            <a:r>
              <a:rPr lang="en-US" sz="2600" dirty="0" err="1"/>
              <a:t>thì</a:t>
            </a:r>
            <a:r>
              <a:rPr lang="en-US" sz="2600" dirty="0"/>
              <a:t> </a:t>
            </a:r>
            <a:r>
              <a:rPr lang="en-US" sz="2600" dirty="0" err="1"/>
              <a:t>người</a:t>
            </a:r>
            <a:r>
              <a:rPr lang="en-US" sz="2600" dirty="0"/>
              <a:t> </a:t>
            </a:r>
            <a:r>
              <a:rPr lang="en-US" sz="2600" dirty="0" err="1"/>
              <a:t>đại</a:t>
            </a:r>
            <a:r>
              <a:rPr lang="en-US" sz="2600" dirty="0"/>
              <a:t> </a:t>
            </a:r>
            <a:r>
              <a:rPr lang="en-US" sz="2600" dirty="0" err="1"/>
              <a:t>diện</a:t>
            </a:r>
            <a:r>
              <a:rPr lang="en-US" sz="2600" dirty="0"/>
              <a:t> </a:t>
            </a:r>
            <a:r>
              <a:rPr lang="en-US" sz="2600" dirty="0" err="1"/>
              <a:t>phải</a:t>
            </a:r>
            <a:r>
              <a:rPr lang="en-US" sz="2600" dirty="0"/>
              <a:t> </a:t>
            </a:r>
            <a:r>
              <a:rPr lang="en-US" sz="2600" dirty="0" err="1"/>
              <a:t>thực</a:t>
            </a:r>
            <a:r>
              <a:rPr lang="en-US" sz="2600" dirty="0"/>
              <a:t> </a:t>
            </a:r>
            <a:r>
              <a:rPr lang="en-US" sz="2600" dirty="0" err="1"/>
              <a:t>hiện</a:t>
            </a:r>
            <a:r>
              <a:rPr lang="en-US" sz="2600" dirty="0"/>
              <a:t> </a:t>
            </a:r>
            <a:r>
              <a:rPr lang="en-US" sz="2600" dirty="0" err="1"/>
              <a:t>nghĩa</a:t>
            </a:r>
            <a:r>
              <a:rPr lang="en-US" sz="2600" dirty="0"/>
              <a:t> </a:t>
            </a:r>
            <a:r>
              <a:rPr lang="en-US" sz="2600" dirty="0" err="1"/>
              <a:t>vụ</a:t>
            </a:r>
            <a:r>
              <a:rPr lang="en-US" sz="2600" dirty="0"/>
              <a:t> </a:t>
            </a:r>
            <a:r>
              <a:rPr lang="en-US" sz="2600" dirty="0" err="1"/>
              <a:t>đối</a:t>
            </a:r>
            <a:r>
              <a:rPr lang="en-US" sz="2600" dirty="0"/>
              <a:t> </a:t>
            </a:r>
            <a:r>
              <a:rPr lang="en-US" sz="2600" dirty="0" err="1"/>
              <a:t>với</a:t>
            </a:r>
            <a:r>
              <a:rPr lang="en-US" sz="2600" dirty="0"/>
              <a:t> </a:t>
            </a:r>
            <a:r>
              <a:rPr lang="en-US" sz="2600" dirty="0" err="1"/>
              <a:t>người</a:t>
            </a:r>
            <a:r>
              <a:rPr lang="en-US" sz="2600" dirty="0"/>
              <a:t> </a:t>
            </a:r>
            <a:r>
              <a:rPr lang="en-US" sz="2600" dirty="0" err="1"/>
              <a:t>đã</a:t>
            </a:r>
            <a:r>
              <a:rPr lang="en-US" sz="2600" dirty="0"/>
              <a:t> </a:t>
            </a:r>
            <a:r>
              <a:rPr lang="en-US" sz="2600" dirty="0" err="1"/>
              <a:t>giao</a:t>
            </a:r>
            <a:r>
              <a:rPr lang="en-US" sz="2600" dirty="0"/>
              <a:t> </a:t>
            </a:r>
            <a:r>
              <a:rPr lang="en-US" sz="2600" dirty="0" err="1"/>
              <a:t>dịch</a:t>
            </a:r>
            <a:r>
              <a:rPr lang="en-US" sz="2600" dirty="0"/>
              <a:t> </a:t>
            </a:r>
            <a:r>
              <a:rPr lang="en-US" sz="2600" dirty="0" err="1"/>
              <a:t>với</a:t>
            </a:r>
            <a:r>
              <a:rPr lang="en-US" sz="2600" dirty="0"/>
              <a:t> </a:t>
            </a:r>
            <a:r>
              <a:rPr lang="en-US" sz="2600" dirty="0" err="1"/>
              <a:t>mình</a:t>
            </a:r>
            <a:r>
              <a:rPr lang="en-US" sz="2600" dirty="0"/>
              <a:t> </a:t>
            </a:r>
            <a:r>
              <a:rPr lang="en-US" sz="2600" dirty="0" err="1"/>
              <a:t>về</a:t>
            </a:r>
            <a:r>
              <a:rPr lang="en-US" sz="2600" dirty="0"/>
              <a:t> </a:t>
            </a:r>
            <a:r>
              <a:rPr lang="en-US" sz="2600" dirty="0" err="1"/>
              <a:t>phần</a:t>
            </a:r>
            <a:r>
              <a:rPr lang="en-US" sz="2600" dirty="0"/>
              <a:t> </a:t>
            </a:r>
            <a:r>
              <a:rPr lang="en-US" sz="2600" dirty="0" err="1"/>
              <a:t>giao</a:t>
            </a:r>
            <a:r>
              <a:rPr lang="en-US" sz="2600" dirty="0"/>
              <a:t> </a:t>
            </a:r>
            <a:r>
              <a:rPr lang="en-US" sz="2600" dirty="0" err="1"/>
              <a:t>dịch</a:t>
            </a:r>
            <a:r>
              <a:rPr lang="en-US" sz="2600" dirty="0"/>
              <a:t> </a:t>
            </a:r>
            <a:r>
              <a:rPr lang="en-US" sz="2600" dirty="0" err="1"/>
              <a:t>vượt</a:t>
            </a:r>
            <a:r>
              <a:rPr lang="en-US" sz="2600" dirty="0"/>
              <a:t> </a:t>
            </a:r>
            <a:r>
              <a:rPr lang="en-US" sz="2600" dirty="0" err="1"/>
              <a:t>quá</a:t>
            </a:r>
            <a:r>
              <a:rPr lang="en-US" sz="2600" dirty="0"/>
              <a:t> </a:t>
            </a:r>
            <a:r>
              <a:rPr lang="en-US" sz="2600" dirty="0" err="1"/>
              <a:t>phạm</a:t>
            </a:r>
            <a:r>
              <a:rPr lang="en-US" sz="2600" dirty="0"/>
              <a:t> vi </a:t>
            </a:r>
            <a:r>
              <a:rPr lang="en-US" sz="2600" dirty="0" err="1"/>
              <a:t>đại</a:t>
            </a:r>
            <a:r>
              <a:rPr lang="en-US" sz="2600" dirty="0"/>
              <a:t> </a:t>
            </a:r>
            <a:r>
              <a:rPr lang="en-US" sz="2600" dirty="0" err="1"/>
              <a:t>diện</a:t>
            </a:r>
            <a:r>
              <a:rPr lang="en-US" sz="2600" dirty="0"/>
              <a:t>, </a:t>
            </a:r>
            <a:r>
              <a:rPr lang="en-US" sz="2600" dirty="0" err="1"/>
              <a:t>trừ</a:t>
            </a:r>
            <a:r>
              <a:rPr lang="en-US" sz="2600" dirty="0"/>
              <a:t> </a:t>
            </a:r>
            <a:r>
              <a:rPr lang="en-US" sz="2600" dirty="0" err="1"/>
              <a:t>trường</a:t>
            </a:r>
            <a:r>
              <a:rPr lang="en-US" sz="2600" dirty="0"/>
              <a:t> </a:t>
            </a:r>
            <a:r>
              <a:rPr lang="en-US" sz="2600" dirty="0" err="1"/>
              <a:t>hợp</a:t>
            </a:r>
            <a:r>
              <a:rPr lang="en-US" sz="2600" dirty="0"/>
              <a:t> </a:t>
            </a:r>
            <a:r>
              <a:rPr lang="en-US" sz="2600" dirty="0" err="1"/>
              <a:t>người</a:t>
            </a:r>
            <a:r>
              <a:rPr lang="en-US" sz="2600" dirty="0"/>
              <a:t> </a:t>
            </a:r>
            <a:r>
              <a:rPr lang="en-US" sz="2600" dirty="0" err="1"/>
              <a:t>đã</a:t>
            </a:r>
            <a:r>
              <a:rPr lang="en-US" sz="2600" dirty="0"/>
              <a:t> </a:t>
            </a:r>
            <a:r>
              <a:rPr lang="en-US" sz="2600" dirty="0" err="1"/>
              <a:t>giao</a:t>
            </a:r>
            <a:r>
              <a:rPr lang="en-US" sz="2600" dirty="0"/>
              <a:t> </a:t>
            </a:r>
            <a:r>
              <a:rPr lang="en-US" sz="2600" dirty="0" err="1"/>
              <a:t>dịch</a:t>
            </a:r>
            <a:r>
              <a:rPr lang="en-US" sz="2600" dirty="0"/>
              <a:t> </a:t>
            </a:r>
            <a:r>
              <a:rPr lang="en-US" sz="2600" dirty="0" err="1"/>
              <a:t>biết</a:t>
            </a:r>
            <a:r>
              <a:rPr lang="en-US" sz="2600" dirty="0"/>
              <a:t> </a:t>
            </a:r>
            <a:r>
              <a:rPr lang="en-US" sz="2600" dirty="0" err="1"/>
              <a:t>hoặc</a:t>
            </a:r>
            <a:r>
              <a:rPr lang="en-US" sz="2600" dirty="0"/>
              <a:t> </a:t>
            </a:r>
            <a:r>
              <a:rPr lang="en-US" sz="2600" dirty="0" err="1"/>
              <a:t>phải</a:t>
            </a:r>
            <a:r>
              <a:rPr lang="en-US" sz="2600" dirty="0"/>
              <a:t> </a:t>
            </a:r>
            <a:r>
              <a:rPr lang="en-US" sz="2600" dirty="0" err="1"/>
              <a:t>biết</a:t>
            </a:r>
            <a:r>
              <a:rPr lang="en-US" sz="2600" dirty="0"/>
              <a:t> </a:t>
            </a:r>
            <a:r>
              <a:rPr lang="en-US" sz="2600" dirty="0" err="1"/>
              <a:t>về</a:t>
            </a:r>
            <a:r>
              <a:rPr lang="en-US" sz="2600" dirty="0"/>
              <a:t> </a:t>
            </a:r>
            <a:r>
              <a:rPr lang="en-US" sz="2600" dirty="0" err="1"/>
              <a:t>việc</a:t>
            </a:r>
            <a:r>
              <a:rPr lang="en-US" sz="2600" dirty="0"/>
              <a:t> </a:t>
            </a:r>
            <a:r>
              <a:rPr lang="en-US" sz="2600" dirty="0" err="1"/>
              <a:t>vượt</a:t>
            </a:r>
            <a:r>
              <a:rPr lang="en-US" sz="2600" dirty="0"/>
              <a:t> </a:t>
            </a:r>
            <a:r>
              <a:rPr lang="en-US" sz="2600" dirty="0" err="1"/>
              <a:t>quá</a:t>
            </a:r>
            <a:r>
              <a:rPr lang="en-US" sz="2600" dirty="0"/>
              <a:t> </a:t>
            </a:r>
            <a:r>
              <a:rPr lang="en-US" sz="2600" dirty="0" err="1"/>
              <a:t>phạm</a:t>
            </a:r>
            <a:r>
              <a:rPr lang="en-US" sz="2600" dirty="0"/>
              <a:t> vi </a:t>
            </a:r>
            <a:r>
              <a:rPr lang="en-US" sz="2600" dirty="0" err="1"/>
              <a:t>đại</a:t>
            </a:r>
            <a:r>
              <a:rPr lang="en-US" sz="2600" dirty="0"/>
              <a:t> </a:t>
            </a:r>
            <a:r>
              <a:rPr lang="en-US" sz="2600" dirty="0" err="1"/>
              <a:t>diện</a:t>
            </a:r>
            <a:r>
              <a:rPr lang="en-US" sz="2600" dirty="0"/>
              <a:t> </a:t>
            </a:r>
            <a:r>
              <a:rPr lang="en-US" sz="2600" dirty="0" err="1"/>
              <a:t>mà</a:t>
            </a:r>
            <a:r>
              <a:rPr lang="en-US" sz="2600" dirty="0"/>
              <a:t> </a:t>
            </a:r>
            <a:r>
              <a:rPr lang="en-US" sz="2600" dirty="0" err="1"/>
              <a:t>vẫn</a:t>
            </a:r>
            <a:r>
              <a:rPr lang="en-US" sz="2600" dirty="0"/>
              <a:t> </a:t>
            </a:r>
            <a:r>
              <a:rPr lang="en-US" sz="2600" dirty="0" err="1"/>
              <a:t>giao</a:t>
            </a:r>
            <a:r>
              <a:rPr lang="en-US" sz="2600" dirty="0"/>
              <a:t> </a:t>
            </a:r>
            <a:r>
              <a:rPr lang="en-US" sz="2600" dirty="0" err="1"/>
              <a:t>dịch</a:t>
            </a:r>
            <a:r>
              <a:rPr lang="en-US" sz="2600"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117</a:t>
            </a:fld>
            <a:endParaRPr lang="en-US"/>
          </a:p>
        </p:txBody>
      </p:sp>
    </p:spTree>
    <p:extLst>
      <p:ext uri="{BB962C8B-B14F-4D97-AF65-F5344CB8AC3E}">
        <p14:creationId xmlns:p14="http://schemas.microsoft.com/office/powerpoint/2010/main" val="83271934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a:t>
            </a:r>
            <a:r>
              <a:rPr lang="en-US" dirty="0" err="1"/>
              <a:t>Phạm</a:t>
            </a:r>
            <a:r>
              <a:rPr lang="en-US" dirty="0"/>
              <a:t> vi </a:t>
            </a:r>
            <a:r>
              <a:rPr lang="en-US" dirty="0" err="1"/>
              <a:t>đại</a:t>
            </a:r>
            <a:r>
              <a:rPr lang="en-US" dirty="0"/>
              <a:t> </a:t>
            </a:r>
            <a:r>
              <a:rPr lang="en-US" dirty="0" err="1"/>
              <a:t>diện</a:t>
            </a:r>
            <a:r>
              <a:rPr lang="en-US" dirty="0"/>
              <a:t> (</a:t>
            </a:r>
            <a:r>
              <a:rPr lang="en-US" dirty="0" err="1"/>
              <a:t>tt</a:t>
            </a:r>
            <a:r>
              <a:rPr lang="en-US" dirty="0"/>
              <a:t>)</a:t>
            </a:r>
          </a:p>
        </p:txBody>
      </p:sp>
      <p:sp>
        <p:nvSpPr>
          <p:cNvPr id="3" name="Content Placeholder 2"/>
          <p:cNvSpPr>
            <a:spLocks noGrp="1"/>
          </p:cNvSpPr>
          <p:nvPr>
            <p:ph idx="1"/>
          </p:nvPr>
        </p:nvSpPr>
        <p:spPr/>
        <p:txBody>
          <a:bodyPr/>
          <a:lstStyle/>
          <a:p>
            <a:pPr marL="0" indent="0" algn="ctr">
              <a:buNone/>
            </a:pPr>
            <a:r>
              <a:rPr lang="en-US" u="sng" dirty="0" err="1"/>
              <a:t>Vượt</a:t>
            </a:r>
            <a:r>
              <a:rPr lang="en-US" u="sng" dirty="0"/>
              <a:t> </a:t>
            </a:r>
            <a:r>
              <a:rPr lang="en-US" u="sng" dirty="0" err="1"/>
              <a:t>quá</a:t>
            </a:r>
            <a:r>
              <a:rPr lang="en-US" u="sng" dirty="0"/>
              <a:t> </a:t>
            </a:r>
            <a:r>
              <a:rPr lang="en-US" u="sng" dirty="0" err="1"/>
              <a:t>phạm</a:t>
            </a:r>
            <a:r>
              <a:rPr lang="en-US" u="sng" dirty="0"/>
              <a:t> vi </a:t>
            </a:r>
            <a:r>
              <a:rPr lang="en-US" u="sng" dirty="0" err="1"/>
              <a:t>đại</a:t>
            </a:r>
            <a:r>
              <a:rPr lang="en-US" u="sng" dirty="0"/>
              <a:t> </a:t>
            </a:r>
            <a:r>
              <a:rPr lang="en-US" u="sng" dirty="0" err="1"/>
              <a:t>diện</a:t>
            </a:r>
            <a:endParaRPr lang="en-US" u="sng" dirty="0"/>
          </a:p>
          <a:p>
            <a:pPr marL="0" indent="0" algn="ctr">
              <a:buNone/>
            </a:pPr>
            <a:r>
              <a:rPr lang="en-US" u="sng" dirty="0"/>
              <a:t>(K3 Đ143 BLDS 2015)</a:t>
            </a:r>
            <a:r>
              <a:rPr lang="en-US" dirty="0"/>
              <a:t>:</a:t>
            </a:r>
          </a:p>
          <a:p>
            <a:pPr marL="0" indent="0" algn="just">
              <a:buNone/>
            </a:pPr>
            <a:r>
              <a:rPr lang="en-US" dirty="0" err="1"/>
              <a:t>Người</a:t>
            </a:r>
            <a:r>
              <a:rPr lang="en-US" dirty="0"/>
              <a:t> </a:t>
            </a:r>
            <a:r>
              <a:rPr lang="en-US" dirty="0" err="1"/>
              <a:t>đã</a:t>
            </a:r>
            <a:r>
              <a:rPr lang="en-US" dirty="0"/>
              <a:t> </a:t>
            </a:r>
            <a:r>
              <a:rPr lang="en-US" dirty="0" err="1"/>
              <a:t>giao</a:t>
            </a:r>
            <a:r>
              <a:rPr lang="en-US" dirty="0"/>
              <a:t> </a:t>
            </a:r>
            <a:r>
              <a:rPr lang="en-US" dirty="0" err="1"/>
              <a:t>dịch</a:t>
            </a:r>
            <a:r>
              <a:rPr lang="en-US" dirty="0"/>
              <a:t> </a:t>
            </a:r>
            <a:r>
              <a:rPr lang="en-US" dirty="0" err="1"/>
              <a:t>với</a:t>
            </a:r>
            <a:r>
              <a:rPr lang="en-US" dirty="0"/>
              <a:t> </a:t>
            </a:r>
            <a:r>
              <a:rPr lang="en-US" dirty="0" err="1"/>
              <a:t>người</a:t>
            </a:r>
            <a:r>
              <a:rPr lang="en-US" dirty="0"/>
              <a:t> </a:t>
            </a:r>
            <a:r>
              <a:rPr lang="en-US" dirty="0" err="1"/>
              <a:t>đại</a:t>
            </a:r>
            <a:r>
              <a:rPr lang="en-US" dirty="0"/>
              <a:t> </a:t>
            </a:r>
            <a:r>
              <a:rPr lang="en-US" dirty="0" err="1"/>
              <a:t>diện</a:t>
            </a:r>
            <a:r>
              <a:rPr lang="en-US" dirty="0"/>
              <a:t> </a:t>
            </a:r>
            <a:r>
              <a:rPr lang="en-US" dirty="0" err="1"/>
              <a:t>có</a:t>
            </a:r>
            <a:r>
              <a:rPr lang="en-US" dirty="0"/>
              <a:t> </a:t>
            </a:r>
            <a:r>
              <a:rPr lang="en-US" dirty="0" err="1"/>
              <a:t>quyền</a:t>
            </a:r>
            <a:r>
              <a:rPr lang="en-US" dirty="0"/>
              <a:t> </a:t>
            </a:r>
            <a:r>
              <a:rPr lang="en-US" dirty="0" err="1"/>
              <a:t>đơn</a:t>
            </a:r>
            <a:r>
              <a:rPr lang="en-US" dirty="0"/>
              <a:t> </a:t>
            </a:r>
            <a:r>
              <a:rPr lang="en-US" dirty="0" err="1"/>
              <a:t>phương</a:t>
            </a:r>
            <a:r>
              <a:rPr lang="en-US" dirty="0"/>
              <a:t> </a:t>
            </a:r>
            <a:r>
              <a:rPr lang="en-US" dirty="0" err="1"/>
              <a:t>chấm</a:t>
            </a:r>
            <a:r>
              <a:rPr lang="en-US" dirty="0"/>
              <a:t> </a:t>
            </a:r>
            <a:r>
              <a:rPr lang="en-US" dirty="0" err="1"/>
              <a:t>dứt</a:t>
            </a:r>
            <a:r>
              <a:rPr lang="en-US" dirty="0"/>
              <a:t> </a:t>
            </a:r>
            <a:r>
              <a:rPr lang="en-US" dirty="0" err="1"/>
              <a:t>thực</a:t>
            </a:r>
            <a:r>
              <a:rPr lang="en-US" dirty="0"/>
              <a:t> </a:t>
            </a:r>
            <a:r>
              <a:rPr lang="en-US" dirty="0" err="1"/>
              <a:t>hiện</a:t>
            </a:r>
            <a:r>
              <a:rPr lang="en-US" dirty="0"/>
              <a:t> </a:t>
            </a:r>
            <a:r>
              <a:rPr lang="en-US" dirty="0" err="1"/>
              <a:t>hoặc</a:t>
            </a:r>
            <a:r>
              <a:rPr lang="en-US" dirty="0"/>
              <a:t> </a:t>
            </a:r>
            <a:r>
              <a:rPr lang="en-US" dirty="0" err="1"/>
              <a:t>hủy</a:t>
            </a:r>
            <a:r>
              <a:rPr lang="en-US" dirty="0"/>
              <a:t> </a:t>
            </a:r>
            <a:r>
              <a:rPr lang="en-US" dirty="0" err="1"/>
              <a:t>bỏ</a:t>
            </a:r>
            <a:r>
              <a:rPr lang="en-US" dirty="0"/>
              <a:t> </a:t>
            </a:r>
            <a:r>
              <a:rPr lang="en-US" dirty="0" err="1"/>
              <a:t>giao</a:t>
            </a:r>
            <a:r>
              <a:rPr lang="en-US" dirty="0"/>
              <a:t> </a:t>
            </a:r>
            <a:r>
              <a:rPr lang="en-US" dirty="0" err="1"/>
              <a:t>dịch</a:t>
            </a:r>
            <a:r>
              <a:rPr lang="en-US" dirty="0"/>
              <a:t> </a:t>
            </a:r>
            <a:r>
              <a:rPr lang="en-US" dirty="0" err="1"/>
              <a:t>dân</a:t>
            </a:r>
            <a:r>
              <a:rPr lang="en-US" dirty="0"/>
              <a:t> </a:t>
            </a:r>
            <a:r>
              <a:rPr lang="en-US" dirty="0" err="1"/>
              <a:t>sự</a:t>
            </a:r>
            <a:r>
              <a:rPr lang="en-US" dirty="0"/>
              <a:t> </a:t>
            </a:r>
            <a:r>
              <a:rPr lang="en-US" dirty="0" err="1"/>
              <a:t>đối</a:t>
            </a:r>
            <a:r>
              <a:rPr lang="en-US" dirty="0"/>
              <a:t> </a:t>
            </a:r>
            <a:r>
              <a:rPr lang="en-US" dirty="0" err="1"/>
              <a:t>với</a:t>
            </a:r>
            <a:r>
              <a:rPr lang="en-US" dirty="0"/>
              <a:t> </a:t>
            </a:r>
            <a:r>
              <a:rPr lang="en-US" dirty="0" err="1"/>
              <a:t>phần</a:t>
            </a:r>
            <a:r>
              <a:rPr lang="en-US" dirty="0"/>
              <a:t> </a:t>
            </a:r>
            <a:r>
              <a:rPr lang="en-US" dirty="0" err="1"/>
              <a:t>vượt</a:t>
            </a:r>
            <a:r>
              <a:rPr lang="en-US" dirty="0"/>
              <a:t> </a:t>
            </a:r>
            <a:r>
              <a:rPr lang="en-US" dirty="0" err="1"/>
              <a:t>quá</a:t>
            </a:r>
            <a:r>
              <a:rPr lang="en-US" dirty="0"/>
              <a:t> </a:t>
            </a:r>
            <a:r>
              <a:rPr lang="en-US" dirty="0" err="1"/>
              <a:t>phạm</a:t>
            </a:r>
            <a:r>
              <a:rPr lang="en-US" dirty="0"/>
              <a:t> vi </a:t>
            </a:r>
            <a:r>
              <a:rPr lang="en-US" dirty="0" err="1"/>
              <a:t>đại</a:t>
            </a:r>
            <a:r>
              <a:rPr lang="en-US" dirty="0"/>
              <a:t> </a:t>
            </a:r>
            <a:r>
              <a:rPr lang="en-US" dirty="0" err="1"/>
              <a:t>diện</a:t>
            </a:r>
            <a:r>
              <a:rPr lang="en-US" dirty="0"/>
              <a:t> </a:t>
            </a:r>
            <a:r>
              <a:rPr lang="en-US" dirty="0" err="1"/>
              <a:t>hoặc</a:t>
            </a:r>
            <a:r>
              <a:rPr lang="en-US" dirty="0"/>
              <a:t> </a:t>
            </a:r>
            <a:r>
              <a:rPr lang="en-US" dirty="0" err="1"/>
              <a:t>toàn</a:t>
            </a:r>
            <a:r>
              <a:rPr lang="en-US" dirty="0"/>
              <a:t> </a:t>
            </a:r>
            <a:r>
              <a:rPr lang="en-US" dirty="0" err="1"/>
              <a:t>bộ</a:t>
            </a:r>
            <a:r>
              <a:rPr lang="en-US" dirty="0"/>
              <a:t> </a:t>
            </a:r>
            <a:r>
              <a:rPr lang="en-US" dirty="0" err="1"/>
              <a:t>giao</a:t>
            </a:r>
            <a:r>
              <a:rPr lang="en-US" dirty="0"/>
              <a:t> </a:t>
            </a:r>
            <a:r>
              <a:rPr lang="en-US" dirty="0" err="1"/>
              <a:t>dịch</a:t>
            </a:r>
            <a:r>
              <a:rPr lang="en-US" dirty="0"/>
              <a:t> </a:t>
            </a:r>
            <a:r>
              <a:rPr lang="en-US" dirty="0" err="1"/>
              <a:t>dân</a:t>
            </a:r>
            <a:r>
              <a:rPr lang="en-US" dirty="0"/>
              <a:t> </a:t>
            </a:r>
            <a:r>
              <a:rPr lang="en-US" dirty="0" err="1"/>
              <a:t>sự</a:t>
            </a:r>
            <a:r>
              <a:rPr lang="en-US" dirty="0"/>
              <a:t> </a:t>
            </a:r>
            <a:r>
              <a:rPr lang="en-US" dirty="0" err="1"/>
              <a:t>và</a:t>
            </a:r>
            <a:r>
              <a:rPr lang="en-US" dirty="0"/>
              <a:t> </a:t>
            </a:r>
            <a:r>
              <a:rPr lang="en-US" dirty="0" err="1"/>
              <a:t>yêu</a:t>
            </a:r>
            <a:r>
              <a:rPr lang="en-US" dirty="0"/>
              <a:t> </a:t>
            </a:r>
            <a:r>
              <a:rPr lang="en-US" dirty="0" err="1"/>
              <a:t>cầu</a:t>
            </a:r>
            <a:r>
              <a:rPr lang="en-US" dirty="0"/>
              <a:t> </a:t>
            </a:r>
            <a:r>
              <a:rPr lang="en-US" dirty="0" err="1"/>
              <a:t>bồi</a:t>
            </a:r>
            <a:r>
              <a:rPr lang="en-US" dirty="0"/>
              <a:t> </a:t>
            </a:r>
            <a:r>
              <a:rPr lang="en-US" dirty="0" err="1"/>
              <a:t>thường</a:t>
            </a:r>
            <a:r>
              <a:rPr lang="en-US" dirty="0"/>
              <a:t> </a:t>
            </a:r>
            <a:r>
              <a:rPr lang="en-US" dirty="0" err="1"/>
              <a:t>thiệt</a:t>
            </a:r>
            <a:r>
              <a:rPr lang="en-US" dirty="0"/>
              <a:t> </a:t>
            </a:r>
            <a:r>
              <a:rPr lang="en-US" dirty="0" err="1"/>
              <a:t>hại</a:t>
            </a:r>
            <a:r>
              <a:rPr lang="en-US" dirty="0"/>
              <a:t>, </a:t>
            </a:r>
            <a:r>
              <a:rPr lang="en-US" dirty="0" err="1"/>
              <a:t>trừ</a:t>
            </a:r>
            <a:r>
              <a:rPr lang="en-US" dirty="0"/>
              <a:t> </a:t>
            </a:r>
            <a:r>
              <a:rPr lang="en-US" dirty="0" err="1"/>
              <a:t>trường</a:t>
            </a:r>
            <a:r>
              <a:rPr lang="en-US" dirty="0"/>
              <a:t> </a:t>
            </a:r>
            <a:r>
              <a:rPr lang="en-US" dirty="0" err="1"/>
              <a:t>hợp</a:t>
            </a:r>
            <a:r>
              <a:rPr lang="en-US" dirty="0"/>
              <a:t> </a:t>
            </a:r>
            <a:r>
              <a:rPr lang="en-US" dirty="0" err="1"/>
              <a:t>người</a:t>
            </a:r>
            <a:r>
              <a:rPr lang="en-US" dirty="0"/>
              <a:t> </a:t>
            </a:r>
            <a:r>
              <a:rPr lang="en-US" dirty="0" err="1"/>
              <a:t>đó</a:t>
            </a:r>
            <a:r>
              <a:rPr lang="en-US" dirty="0"/>
              <a:t> </a:t>
            </a:r>
            <a:r>
              <a:rPr lang="en-US" dirty="0" err="1"/>
              <a:t>biết</a:t>
            </a:r>
            <a:r>
              <a:rPr lang="en-US" dirty="0"/>
              <a:t> </a:t>
            </a:r>
            <a:r>
              <a:rPr lang="en-US" dirty="0" err="1"/>
              <a:t>hoặc</a:t>
            </a:r>
            <a:r>
              <a:rPr lang="en-US" dirty="0"/>
              <a:t> </a:t>
            </a:r>
            <a:r>
              <a:rPr lang="en-US" dirty="0" err="1"/>
              <a:t>phải</a:t>
            </a:r>
            <a:r>
              <a:rPr lang="en-US" dirty="0"/>
              <a:t> </a:t>
            </a:r>
            <a:r>
              <a:rPr lang="en-US" dirty="0" err="1"/>
              <a:t>biết</a:t>
            </a:r>
            <a:r>
              <a:rPr lang="en-US" dirty="0"/>
              <a:t> </a:t>
            </a:r>
            <a:r>
              <a:rPr lang="en-US" dirty="0" err="1"/>
              <a:t>về</a:t>
            </a:r>
            <a:r>
              <a:rPr lang="en-US" dirty="0"/>
              <a:t> </a:t>
            </a:r>
            <a:r>
              <a:rPr lang="en-US" dirty="0" err="1"/>
              <a:t>việc</a:t>
            </a:r>
            <a:r>
              <a:rPr lang="en-US" dirty="0"/>
              <a:t> </a:t>
            </a:r>
            <a:r>
              <a:rPr lang="en-US" dirty="0" err="1"/>
              <a:t>vượt</a:t>
            </a:r>
            <a:r>
              <a:rPr lang="en-US" dirty="0"/>
              <a:t> </a:t>
            </a:r>
            <a:r>
              <a:rPr lang="en-US" dirty="0" err="1"/>
              <a:t>quá</a:t>
            </a:r>
            <a:r>
              <a:rPr lang="en-US" dirty="0"/>
              <a:t> </a:t>
            </a:r>
            <a:r>
              <a:rPr lang="en-US" dirty="0" err="1"/>
              <a:t>phạm</a:t>
            </a:r>
            <a:r>
              <a:rPr lang="en-US" dirty="0"/>
              <a:t> vi </a:t>
            </a:r>
            <a:r>
              <a:rPr lang="en-US" dirty="0" err="1"/>
              <a:t>đại</a:t>
            </a:r>
            <a:r>
              <a:rPr lang="en-US" dirty="0"/>
              <a:t> </a:t>
            </a:r>
            <a:r>
              <a:rPr lang="en-US" dirty="0" err="1"/>
              <a:t>diện</a:t>
            </a:r>
            <a:r>
              <a:rPr lang="en-US" dirty="0"/>
              <a:t> </a:t>
            </a:r>
            <a:r>
              <a:rPr lang="en-US" dirty="0" err="1"/>
              <a:t>mà</a:t>
            </a:r>
            <a:r>
              <a:rPr lang="en-US" dirty="0"/>
              <a:t> </a:t>
            </a:r>
            <a:r>
              <a:rPr lang="en-US" dirty="0" err="1"/>
              <a:t>vẫn</a:t>
            </a:r>
            <a:r>
              <a:rPr lang="en-US" dirty="0"/>
              <a:t> </a:t>
            </a:r>
            <a:r>
              <a:rPr lang="en-US" dirty="0" err="1"/>
              <a:t>giao</a:t>
            </a:r>
            <a:r>
              <a:rPr lang="en-US" dirty="0"/>
              <a:t> </a:t>
            </a:r>
            <a:r>
              <a:rPr lang="en-US" dirty="0" err="1"/>
              <a:t>dịch</a:t>
            </a:r>
            <a:r>
              <a:rPr lang="en-US" dirty="0"/>
              <a:t> </a:t>
            </a:r>
            <a:r>
              <a:rPr lang="en-US" dirty="0" err="1"/>
              <a:t>hoặc</a:t>
            </a:r>
            <a:r>
              <a:rPr lang="en-US" dirty="0"/>
              <a:t> </a:t>
            </a:r>
            <a:r>
              <a:rPr lang="en-US" dirty="0" err="1"/>
              <a:t>trường</a:t>
            </a:r>
            <a:r>
              <a:rPr lang="en-US" dirty="0"/>
              <a:t> </a:t>
            </a:r>
            <a:r>
              <a:rPr lang="en-US" dirty="0" err="1"/>
              <a:t>hợp</a:t>
            </a:r>
            <a:r>
              <a:rPr lang="en-US" dirty="0"/>
              <a:t> </a:t>
            </a:r>
            <a:r>
              <a:rPr lang="en-US" dirty="0" err="1"/>
              <a:t>quy</a:t>
            </a:r>
            <a:r>
              <a:rPr lang="en-US" dirty="0"/>
              <a:t> </a:t>
            </a:r>
            <a:r>
              <a:rPr lang="en-US" dirty="0" err="1"/>
              <a:t>định</a:t>
            </a:r>
            <a:r>
              <a:rPr lang="en-US" dirty="0"/>
              <a:t> </a:t>
            </a:r>
            <a:r>
              <a:rPr lang="en-US" dirty="0" err="1"/>
              <a:t>tại</a:t>
            </a:r>
            <a:r>
              <a:rPr lang="en-US" dirty="0"/>
              <a:t> </a:t>
            </a:r>
            <a:r>
              <a:rPr lang="en-US" dirty="0" err="1"/>
              <a:t>điểm</a:t>
            </a:r>
            <a:r>
              <a:rPr lang="en-US" dirty="0"/>
              <a:t> a </a:t>
            </a:r>
            <a:r>
              <a:rPr lang="en-US" dirty="0" err="1"/>
              <a:t>khoản</a:t>
            </a:r>
            <a:r>
              <a:rPr lang="en-US" dirty="0"/>
              <a:t> 1 </a:t>
            </a:r>
            <a:r>
              <a:rPr lang="en-US" dirty="0" err="1"/>
              <a:t>Điều</a:t>
            </a:r>
            <a:r>
              <a:rPr lang="en-US" dirty="0"/>
              <a:t> </a:t>
            </a:r>
            <a:r>
              <a:rPr lang="en-US" dirty="0" err="1"/>
              <a:t>này</a:t>
            </a:r>
            <a:r>
              <a:rPr lang="en-US" dirty="0"/>
              <a:t>.</a:t>
            </a:r>
          </a:p>
          <a:p>
            <a:endParaRPr lang="en-US"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118</a:t>
            </a:fld>
            <a:endParaRPr lang="en-US"/>
          </a:p>
        </p:txBody>
      </p:sp>
    </p:spTree>
    <p:extLst>
      <p:ext uri="{BB962C8B-B14F-4D97-AF65-F5344CB8AC3E}">
        <p14:creationId xmlns:p14="http://schemas.microsoft.com/office/powerpoint/2010/main" val="385422869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a:t>
            </a:r>
            <a:r>
              <a:rPr lang="en-US" dirty="0" err="1"/>
              <a:t>Phạm</a:t>
            </a:r>
            <a:r>
              <a:rPr lang="en-US" dirty="0"/>
              <a:t> vi </a:t>
            </a:r>
            <a:r>
              <a:rPr lang="en-US" dirty="0" err="1"/>
              <a:t>đại</a:t>
            </a:r>
            <a:r>
              <a:rPr lang="en-US" dirty="0"/>
              <a:t> </a:t>
            </a:r>
            <a:r>
              <a:rPr lang="en-US" dirty="0" err="1"/>
              <a:t>diện</a:t>
            </a:r>
            <a:r>
              <a:rPr lang="en-US" dirty="0"/>
              <a:t> (</a:t>
            </a:r>
            <a:r>
              <a:rPr lang="en-US" dirty="0" err="1"/>
              <a:t>tt</a:t>
            </a:r>
            <a:r>
              <a:rPr lang="en-US" dirty="0"/>
              <a:t>)</a:t>
            </a:r>
          </a:p>
        </p:txBody>
      </p:sp>
      <p:sp>
        <p:nvSpPr>
          <p:cNvPr id="3" name="Content Placeholder 2"/>
          <p:cNvSpPr>
            <a:spLocks noGrp="1"/>
          </p:cNvSpPr>
          <p:nvPr>
            <p:ph idx="1"/>
          </p:nvPr>
        </p:nvSpPr>
        <p:spPr/>
        <p:txBody>
          <a:bodyPr/>
          <a:lstStyle/>
          <a:p>
            <a:pPr marL="0" indent="0" algn="ctr">
              <a:buNone/>
            </a:pPr>
            <a:r>
              <a:rPr lang="en-US" u="sng" dirty="0" err="1"/>
              <a:t>Vượt</a:t>
            </a:r>
            <a:r>
              <a:rPr lang="en-US" u="sng" dirty="0"/>
              <a:t> </a:t>
            </a:r>
            <a:r>
              <a:rPr lang="en-US" u="sng" dirty="0" err="1"/>
              <a:t>quá</a:t>
            </a:r>
            <a:r>
              <a:rPr lang="en-US" u="sng" dirty="0"/>
              <a:t> </a:t>
            </a:r>
            <a:r>
              <a:rPr lang="en-US" u="sng" dirty="0" err="1"/>
              <a:t>phạm</a:t>
            </a:r>
            <a:r>
              <a:rPr lang="en-US" u="sng" dirty="0"/>
              <a:t> vi </a:t>
            </a:r>
            <a:r>
              <a:rPr lang="en-US" u="sng" dirty="0" err="1"/>
              <a:t>đại</a:t>
            </a:r>
            <a:r>
              <a:rPr lang="en-US" u="sng" dirty="0"/>
              <a:t> </a:t>
            </a:r>
            <a:r>
              <a:rPr lang="en-US" u="sng" dirty="0" err="1"/>
              <a:t>diện</a:t>
            </a:r>
            <a:endParaRPr lang="en-US" u="sng" dirty="0"/>
          </a:p>
          <a:p>
            <a:pPr marL="0" indent="0" algn="ctr">
              <a:buNone/>
            </a:pPr>
            <a:r>
              <a:rPr lang="en-US" u="sng" dirty="0"/>
              <a:t>K4 Đ143 BLDS 2015</a:t>
            </a:r>
            <a:r>
              <a:rPr lang="en-US" dirty="0"/>
              <a:t>:</a:t>
            </a:r>
          </a:p>
          <a:p>
            <a:pPr marL="0" indent="0" algn="just">
              <a:buNone/>
            </a:pPr>
            <a:r>
              <a:rPr lang="en-US" sz="3400" dirty="0" err="1"/>
              <a:t>Trường</a:t>
            </a:r>
            <a:r>
              <a:rPr lang="en-US" sz="3400" dirty="0"/>
              <a:t> </a:t>
            </a:r>
            <a:r>
              <a:rPr lang="en-US" sz="3400" dirty="0" err="1"/>
              <a:t>hợp</a:t>
            </a:r>
            <a:r>
              <a:rPr lang="en-US" sz="3400" dirty="0"/>
              <a:t> </a:t>
            </a:r>
            <a:r>
              <a:rPr lang="en-US" sz="3400" dirty="0" err="1"/>
              <a:t>người</a:t>
            </a:r>
            <a:r>
              <a:rPr lang="en-US" sz="3400" dirty="0"/>
              <a:t> </a:t>
            </a:r>
            <a:r>
              <a:rPr lang="en-US" sz="3400" dirty="0" err="1"/>
              <a:t>đại</a:t>
            </a:r>
            <a:r>
              <a:rPr lang="en-US" sz="3400" dirty="0"/>
              <a:t> </a:t>
            </a:r>
            <a:r>
              <a:rPr lang="en-US" sz="3400" dirty="0" err="1"/>
              <a:t>diện</a:t>
            </a:r>
            <a:r>
              <a:rPr lang="en-US" sz="3400" dirty="0"/>
              <a:t> </a:t>
            </a:r>
            <a:r>
              <a:rPr lang="en-US" sz="3400" dirty="0" err="1"/>
              <a:t>và</a:t>
            </a:r>
            <a:r>
              <a:rPr lang="en-US" sz="3400" dirty="0"/>
              <a:t> </a:t>
            </a:r>
            <a:r>
              <a:rPr lang="en-US" sz="3400" dirty="0" err="1"/>
              <a:t>người</a:t>
            </a:r>
            <a:r>
              <a:rPr lang="en-US" sz="3400" dirty="0"/>
              <a:t> </a:t>
            </a:r>
            <a:r>
              <a:rPr lang="en-US" sz="3400" dirty="0" err="1"/>
              <a:t>giao</a:t>
            </a:r>
            <a:r>
              <a:rPr lang="en-US" sz="3400" dirty="0"/>
              <a:t> </a:t>
            </a:r>
            <a:r>
              <a:rPr lang="en-US" sz="3400" dirty="0" err="1"/>
              <a:t>dịch</a:t>
            </a:r>
            <a:r>
              <a:rPr lang="en-US" sz="3400" dirty="0"/>
              <a:t> </a:t>
            </a:r>
            <a:r>
              <a:rPr lang="en-US" sz="3400" dirty="0" err="1"/>
              <a:t>với</a:t>
            </a:r>
            <a:r>
              <a:rPr lang="en-US" sz="3400" dirty="0"/>
              <a:t> </a:t>
            </a:r>
            <a:r>
              <a:rPr lang="en-US" sz="3400" dirty="0" err="1"/>
              <a:t>người</a:t>
            </a:r>
            <a:r>
              <a:rPr lang="en-US" sz="3400" dirty="0"/>
              <a:t> </a:t>
            </a:r>
            <a:r>
              <a:rPr lang="en-US" sz="3400" dirty="0" err="1"/>
              <a:t>đại</a:t>
            </a:r>
            <a:r>
              <a:rPr lang="en-US" sz="3400" dirty="0"/>
              <a:t> </a:t>
            </a:r>
            <a:r>
              <a:rPr lang="en-US" sz="3400" dirty="0" err="1"/>
              <a:t>diện</a:t>
            </a:r>
            <a:r>
              <a:rPr lang="en-US" sz="3400" dirty="0"/>
              <a:t> </a:t>
            </a:r>
            <a:r>
              <a:rPr lang="en-US" sz="3400" dirty="0" err="1"/>
              <a:t>cố</a:t>
            </a:r>
            <a:r>
              <a:rPr lang="en-US" sz="3400" dirty="0"/>
              <a:t> ý </a:t>
            </a:r>
            <a:r>
              <a:rPr lang="en-US" sz="3400" dirty="0" err="1"/>
              <a:t>xác</a:t>
            </a:r>
            <a:r>
              <a:rPr lang="en-US" sz="3400" dirty="0"/>
              <a:t> </a:t>
            </a:r>
            <a:r>
              <a:rPr lang="en-US" sz="3400" dirty="0" err="1"/>
              <a:t>lập</a:t>
            </a:r>
            <a:r>
              <a:rPr lang="en-US" sz="3400" dirty="0"/>
              <a:t>, </a:t>
            </a:r>
            <a:r>
              <a:rPr lang="en-US" sz="3400" dirty="0" err="1"/>
              <a:t>thực</a:t>
            </a:r>
            <a:r>
              <a:rPr lang="en-US" sz="3400" dirty="0"/>
              <a:t> </a:t>
            </a:r>
            <a:r>
              <a:rPr lang="en-US" sz="3400" dirty="0" err="1"/>
              <a:t>hiện</a:t>
            </a:r>
            <a:r>
              <a:rPr lang="en-US" sz="3400" dirty="0"/>
              <a:t> </a:t>
            </a:r>
            <a:r>
              <a:rPr lang="en-US" sz="3400" dirty="0" err="1"/>
              <a:t>giao</a:t>
            </a:r>
            <a:r>
              <a:rPr lang="en-US" sz="3400" dirty="0"/>
              <a:t> </a:t>
            </a:r>
            <a:r>
              <a:rPr lang="en-US" sz="3400" dirty="0" err="1"/>
              <a:t>dịch</a:t>
            </a:r>
            <a:r>
              <a:rPr lang="en-US" sz="3400" dirty="0"/>
              <a:t> </a:t>
            </a:r>
            <a:r>
              <a:rPr lang="en-US" sz="3400" dirty="0" err="1"/>
              <a:t>dân</a:t>
            </a:r>
            <a:r>
              <a:rPr lang="en-US" sz="3400" dirty="0"/>
              <a:t> </a:t>
            </a:r>
            <a:r>
              <a:rPr lang="en-US" sz="3400" dirty="0" err="1"/>
              <a:t>sự</a:t>
            </a:r>
            <a:r>
              <a:rPr lang="en-US" sz="3400" dirty="0"/>
              <a:t> </a:t>
            </a:r>
            <a:r>
              <a:rPr lang="en-US" sz="3400" dirty="0" err="1"/>
              <a:t>vượt</a:t>
            </a:r>
            <a:r>
              <a:rPr lang="en-US" sz="3400" dirty="0"/>
              <a:t> </a:t>
            </a:r>
            <a:r>
              <a:rPr lang="en-US" sz="3400" dirty="0" err="1"/>
              <a:t>quá</a:t>
            </a:r>
            <a:r>
              <a:rPr lang="en-US" sz="3400" dirty="0"/>
              <a:t> </a:t>
            </a:r>
            <a:r>
              <a:rPr lang="en-US" sz="3400" dirty="0" err="1"/>
              <a:t>phạm</a:t>
            </a:r>
            <a:r>
              <a:rPr lang="en-US" sz="3400" dirty="0"/>
              <a:t> vi </a:t>
            </a:r>
            <a:r>
              <a:rPr lang="en-US" sz="3400" dirty="0" err="1"/>
              <a:t>đại</a:t>
            </a:r>
            <a:r>
              <a:rPr lang="en-US" sz="3400" dirty="0"/>
              <a:t> </a:t>
            </a:r>
            <a:r>
              <a:rPr lang="en-US" sz="3400" dirty="0" err="1"/>
              <a:t>diện</a:t>
            </a:r>
            <a:r>
              <a:rPr lang="en-US" sz="3400" dirty="0"/>
              <a:t> </a:t>
            </a:r>
            <a:r>
              <a:rPr lang="en-US" sz="3400" dirty="0" err="1"/>
              <a:t>mà</a:t>
            </a:r>
            <a:r>
              <a:rPr lang="en-US" sz="3400" dirty="0"/>
              <a:t> </a:t>
            </a:r>
            <a:r>
              <a:rPr lang="en-US" sz="3400" dirty="0" err="1"/>
              <a:t>gây</a:t>
            </a:r>
            <a:r>
              <a:rPr lang="en-US" sz="3400" dirty="0"/>
              <a:t> </a:t>
            </a:r>
            <a:r>
              <a:rPr lang="en-US" sz="3400" dirty="0" err="1"/>
              <a:t>thiệt</a:t>
            </a:r>
            <a:r>
              <a:rPr lang="en-US" sz="3400" dirty="0"/>
              <a:t> </a:t>
            </a:r>
            <a:r>
              <a:rPr lang="en-US" sz="3400" dirty="0" err="1"/>
              <a:t>hại</a:t>
            </a:r>
            <a:r>
              <a:rPr lang="en-US" sz="3400" dirty="0"/>
              <a:t> </a:t>
            </a:r>
            <a:r>
              <a:rPr lang="en-US" sz="3400" dirty="0" err="1"/>
              <a:t>cho</a:t>
            </a:r>
            <a:r>
              <a:rPr lang="en-US" sz="3400" dirty="0"/>
              <a:t> </a:t>
            </a:r>
            <a:r>
              <a:rPr lang="en-US" sz="3400" dirty="0" err="1"/>
              <a:t>người</a:t>
            </a:r>
            <a:r>
              <a:rPr lang="en-US" sz="3400" dirty="0"/>
              <a:t> </a:t>
            </a:r>
            <a:r>
              <a:rPr lang="en-US" sz="3400" dirty="0" err="1"/>
              <a:t>được</a:t>
            </a:r>
            <a:r>
              <a:rPr lang="en-US" sz="3400" dirty="0"/>
              <a:t> </a:t>
            </a:r>
            <a:r>
              <a:rPr lang="en-US" sz="3400" dirty="0" err="1"/>
              <a:t>đại</a:t>
            </a:r>
            <a:r>
              <a:rPr lang="en-US" sz="3400" dirty="0"/>
              <a:t> </a:t>
            </a:r>
            <a:r>
              <a:rPr lang="en-US" sz="3400" dirty="0" err="1"/>
              <a:t>diện</a:t>
            </a:r>
            <a:r>
              <a:rPr lang="en-US" sz="3400" dirty="0"/>
              <a:t> </a:t>
            </a:r>
            <a:r>
              <a:rPr lang="en-US" sz="3400" dirty="0" err="1"/>
              <a:t>thì</a:t>
            </a:r>
            <a:r>
              <a:rPr lang="en-US" sz="3400" dirty="0"/>
              <a:t> </a:t>
            </a:r>
            <a:r>
              <a:rPr lang="en-US" sz="3400" dirty="0" err="1"/>
              <a:t>phải</a:t>
            </a:r>
            <a:r>
              <a:rPr lang="en-US" sz="3400" dirty="0"/>
              <a:t> </a:t>
            </a:r>
            <a:r>
              <a:rPr lang="en-US" sz="3400" dirty="0" err="1"/>
              <a:t>chịu</a:t>
            </a:r>
            <a:r>
              <a:rPr lang="en-US" sz="3400" dirty="0"/>
              <a:t> </a:t>
            </a:r>
            <a:r>
              <a:rPr lang="en-US" sz="3400" dirty="0" err="1"/>
              <a:t>trách</a:t>
            </a:r>
            <a:r>
              <a:rPr lang="en-US" sz="3400" dirty="0"/>
              <a:t> </a:t>
            </a:r>
            <a:r>
              <a:rPr lang="en-US" sz="3400" dirty="0" err="1"/>
              <a:t>nhiệm</a:t>
            </a:r>
            <a:r>
              <a:rPr lang="en-US" sz="3400" dirty="0"/>
              <a:t> </a:t>
            </a:r>
            <a:r>
              <a:rPr lang="en-US" sz="3400" dirty="0" err="1"/>
              <a:t>liên</a:t>
            </a:r>
            <a:r>
              <a:rPr lang="en-US" sz="3400" dirty="0"/>
              <a:t> </a:t>
            </a:r>
            <a:r>
              <a:rPr lang="en-US" sz="3400" dirty="0" err="1"/>
              <a:t>đới</a:t>
            </a:r>
            <a:r>
              <a:rPr lang="en-US" sz="3400" dirty="0"/>
              <a:t> </a:t>
            </a:r>
            <a:r>
              <a:rPr lang="en-US" sz="3400" dirty="0" err="1"/>
              <a:t>bồi</a:t>
            </a:r>
            <a:r>
              <a:rPr lang="en-US" sz="3400" dirty="0"/>
              <a:t> </a:t>
            </a:r>
            <a:r>
              <a:rPr lang="en-US" sz="3400" dirty="0" err="1"/>
              <a:t>thường</a:t>
            </a:r>
            <a:r>
              <a:rPr lang="en-US" sz="3400" dirty="0"/>
              <a:t> </a:t>
            </a:r>
            <a:r>
              <a:rPr lang="en-US" sz="3400" dirty="0" err="1"/>
              <a:t>thiệt</a:t>
            </a:r>
            <a:r>
              <a:rPr lang="en-US" sz="3400" dirty="0"/>
              <a:t> </a:t>
            </a:r>
            <a:r>
              <a:rPr lang="en-US" sz="3400" dirty="0" err="1"/>
              <a:t>hại</a:t>
            </a:r>
            <a:r>
              <a:rPr lang="en-US" sz="3400"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119</a:t>
            </a:fld>
            <a:endParaRPr lang="en-US"/>
          </a:p>
        </p:txBody>
      </p:sp>
    </p:spTree>
    <p:extLst>
      <p:ext uri="{BB962C8B-B14F-4D97-AF65-F5344CB8AC3E}">
        <p14:creationId xmlns:p14="http://schemas.microsoft.com/office/powerpoint/2010/main" val="145248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154533"/>
            <a:ext cx="7862887" cy="563562"/>
          </a:xfrm>
        </p:spPr>
        <p:txBody>
          <a:bodyPr/>
          <a:lstStyle/>
          <a:p>
            <a:r>
              <a:rPr lang="vi-VN" dirty="0"/>
              <a:t>Các phương pháp điều chỉnh của Luật Dân sự</a:t>
            </a:r>
          </a:p>
        </p:txBody>
      </p:sp>
      <p:sp>
        <p:nvSpPr>
          <p:cNvPr id="3" name="Content Placeholder 2"/>
          <p:cNvSpPr>
            <a:spLocks noGrp="1"/>
          </p:cNvSpPr>
          <p:nvPr>
            <p:ph idx="1"/>
          </p:nvPr>
        </p:nvSpPr>
        <p:spPr>
          <a:xfrm>
            <a:off x="395536" y="1340768"/>
            <a:ext cx="8229600" cy="4881538"/>
          </a:xfrm>
        </p:spPr>
        <p:txBody>
          <a:bodyPr/>
          <a:lstStyle/>
          <a:p>
            <a:pPr algn="just"/>
            <a:r>
              <a:rPr lang="vi-VN" sz="3400" dirty="0"/>
              <a:t>Phương pháp bình đẳng về địa vị pháp lý.</a:t>
            </a:r>
          </a:p>
          <a:p>
            <a:pPr algn="just"/>
            <a:r>
              <a:rPr lang="vi-VN" sz="3400" dirty="0"/>
              <a:t>Phương pháp tự do, tự nguyện cam kết, thỏa thuận.</a:t>
            </a:r>
          </a:p>
          <a:p>
            <a:pPr algn="just"/>
            <a:r>
              <a:rPr lang="vi-VN" sz="3400" dirty="0"/>
              <a:t>Phương pháp tự định đoạt của các chủ thể</a:t>
            </a:r>
            <a:r>
              <a:rPr lang="en-US" sz="3400" dirty="0"/>
              <a:t> (</a:t>
            </a:r>
            <a:r>
              <a:rPr lang="en-US" sz="3400" dirty="0" err="1"/>
              <a:t>có</a:t>
            </a:r>
            <a:r>
              <a:rPr lang="en-US" sz="3400" dirty="0"/>
              <a:t> </a:t>
            </a:r>
            <a:r>
              <a:rPr lang="en-US" sz="3400" dirty="0" err="1"/>
              <a:t>giới</a:t>
            </a:r>
            <a:r>
              <a:rPr lang="en-US" sz="3400" dirty="0"/>
              <a:t> </a:t>
            </a:r>
            <a:r>
              <a:rPr lang="en-US" sz="3400" dirty="0" err="1"/>
              <a:t>hạn</a:t>
            </a:r>
            <a:r>
              <a:rPr lang="en-US" sz="3400" dirty="0"/>
              <a:t>)</a:t>
            </a:r>
            <a:r>
              <a:rPr lang="vi-VN" sz="3400" dirty="0"/>
              <a:t>.</a:t>
            </a:r>
          </a:p>
          <a:p>
            <a:pPr algn="just"/>
            <a:r>
              <a:rPr lang="vi-VN" sz="3400" dirty="0"/>
              <a:t>Phương pháp tự chịu trách nhiệm về tài sản.</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084168" y="6477000"/>
            <a:ext cx="275503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12</a:t>
            </a:fld>
            <a:endParaRPr lang="en-US"/>
          </a:p>
        </p:txBody>
      </p:sp>
    </p:spTree>
    <p:extLst>
      <p:ext uri="{BB962C8B-B14F-4D97-AF65-F5344CB8AC3E}">
        <p14:creationId xmlns:p14="http://schemas.microsoft.com/office/powerpoint/2010/main" val="2294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341" y="171075"/>
            <a:ext cx="8071048" cy="563562"/>
          </a:xfrm>
        </p:spPr>
        <p:txBody>
          <a:bodyPr/>
          <a:lstStyle/>
          <a:p>
            <a:r>
              <a:rPr lang="en-US" dirty="0"/>
              <a:t>IV. Chấm dứt đại diện</a:t>
            </a:r>
            <a:endParaRPr lang="vi-VN" dirty="0"/>
          </a:p>
        </p:txBody>
      </p:sp>
      <p:sp>
        <p:nvSpPr>
          <p:cNvPr id="3" name="Content Placeholder 2"/>
          <p:cNvSpPr>
            <a:spLocks noGrp="1"/>
          </p:cNvSpPr>
          <p:nvPr>
            <p:ph idx="1"/>
          </p:nvPr>
        </p:nvSpPr>
        <p:spPr>
          <a:xfrm>
            <a:off x="323528" y="1310788"/>
            <a:ext cx="8352928" cy="5079630"/>
          </a:xfrm>
        </p:spPr>
        <p:txBody>
          <a:bodyPr/>
          <a:lstStyle/>
          <a:p>
            <a:pPr marL="514350" indent="-514350" algn="just">
              <a:buAutoNum type="arabicPeriod"/>
            </a:pPr>
            <a:r>
              <a:rPr lang="en-US" sz="3600" dirty="0"/>
              <a:t>Chấm dứt đại diện đối với cá nhân</a:t>
            </a:r>
          </a:p>
          <a:p>
            <a:pPr marL="514350" indent="-514350" algn="just">
              <a:buFont typeface="Wingdings" pitchFamily="2" charset="2"/>
              <a:buAutoNum type="arabicPeriod"/>
            </a:pPr>
            <a:r>
              <a:rPr lang="en-US" sz="3600" dirty="0"/>
              <a:t>Chấm dứt đại diện đối với pháp nhân</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0"/>
            <a:ext cx="253900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120</a:t>
            </a:fld>
            <a:endParaRPr lang="en-US"/>
          </a:p>
        </p:txBody>
      </p:sp>
    </p:spTree>
    <p:extLst>
      <p:ext uri="{BB962C8B-B14F-4D97-AF65-F5344CB8AC3E}">
        <p14:creationId xmlns:p14="http://schemas.microsoft.com/office/powerpoint/2010/main" val="399889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WordArt 4"/>
          <p:cNvSpPr>
            <a:spLocks noChangeArrowheads="1" noChangeShapeType="1" noTextEdit="1"/>
          </p:cNvSpPr>
          <p:nvPr/>
        </p:nvSpPr>
        <p:spPr bwMode="gray">
          <a:xfrm>
            <a:off x="1763713" y="2713038"/>
            <a:ext cx="5689600" cy="792162"/>
          </a:xfrm>
          <a:prstGeom prst="rect">
            <a:avLst/>
          </a:prstGeom>
        </p:spPr>
        <p:txBody>
          <a:bodyPr wrap="none" fromWordArt="1">
            <a:prstTxWarp prst="textDeflate">
              <a:avLst>
                <a:gd name="adj" fmla="val 0"/>
              </a:avLst>
            </a:prstTxWarp>
          </a:bodyPr>
          <a:lstStyle/>
          <a:p>
            <a:pPr algn="ctr"/>
            <a:r>
              <a:rPr lang="vi-VN" sz="3600" b="1" kern="10">
                <a:ln w="28575">
                  <a:solidFill>
                    <a:schemeClr val="bg1"/>
                  </a:solidFill>
                  <a:round/>
                  <a:headEnd/>
                  <a:tailEnd/>
                </a:ln>
                <a:gradFill rotWithShape="1">
                  <a:gsLst>
                    <a:gs pos="0">
                      <a:schemeClr val="hlink"/>
                    </a:gs>
                    <a:gs pos="100000">
                      <a:schemeClr val="accent1"/>
                    </a:gs>
                  </a:gsLst>
                  <a:lin ang="0" scaled="1"/>
                </a:gradFill>
                <a:effectLst>
                  <a:outerShdw dist="89803" dir="2700000" algn="ctr" rotWithShape="0">
                    <a:schemeClr val="tx2">
                      <a:alpha val="50000"/>
                    </a:schemeClr>
                  </a:outerShdw>
                </a:effectLst>
                <a:latin typeface="Arial"/>
                <a:cs typeface="Arial"/>
              </a:rPr>
              <a:t>Thank You !</a:t>
            </a:r>
          </a:p>
        </p:txBody>
      </p:sp>
    </p:spTree>
    <p:extLst>
      <p:ext uri="{BB962C8B-B14F-4D97-AF65-F5344CB8AC3E}">
        <p14:creationId xmlns:p14="http://schemas.microsoft.com/office/powerpoint/2010/main" val="15833682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6020"/>
                                        </p:tgtEl>
                                        <p:attrNameLst>
                                          <p:attrName>style.visibility</p:attrName>
                                        </p:attrNameLst>
                                      </p:cBhvr>
                                      <p:to>
                                        <p:strVal val="visible"/>
                                      </p:to>
                                    </p:set>
                                    <p:anim calcmode="lin" valueType="num">
                                      <p:cBhvr>
                                        <p:cTn id="7" dur="500" fill="hold"/>
                                        <p:tgtEl>
                                          <p:spTgt spid="86020"/>
                                        </p:tgtEl>
                                        <p:attrNameLst>
                                          <p:attrName>ppt_w</p:attrName>
                                        </p:attrNameLst>
                                      </p:cBhvr>
                                      <p:tavLst>
                                        <p:tav tm="0">
                                          <p:val>
                                            <p:fltVal val="0"/>
                                          </p:val>
                                        </p:tav>
                                        <p:tav tm="100000">
                                          <p:val>
                                            <p:strVal val="#ppt_w"/>
                                          </p:val>
                                        </p:tav>
                                      </p:tavLst>
                                    </p:anim>
                                    <p:anim calcmode="lin" valueType="num">
                                      <p:cBhvr>
                                        <p:cTn id="8" dur="500" fill="hold"/>
                                        <p:tgtEl>
                                          <p:spTgt spid="86020"/>
                                        </p:tgtEl>
                                        <p:attrNameLst>
                                          <p:attrName>ppt_h</p:attrName>
                                        </p:attrNameLst>
                                      </p:cBhvr>
                                      <p:tavLst>
                                        <p:tav tm="0">
                                          <p:val>
                                            <p:fltVal val="0"/>
                                          </p:val>
                                        </p:tav>
                                        <p:tav tm="100000">
                                          <p:val>
                                            <p:strVal val="#ppt_h"/>
                                          </p:val>
                                        </p:tav>
                                      </p:tavLst>
                                    </p:anim>
                                    <p:animEffect transition="in" filter="fade">
                                      <p:cBhvr>
                                        <p:cTn id="9" dur="5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2636911"/>
            <a:ext cx="8712968" cy="1008113"/>
          </a:xfrm>
        </p:spPr>
        <p:txBody>
          <a:bodyPr/>
          <a:lstStyle/>
          <a:p>
            <a:r>
              <a:rPr lang="en-US" dirty="0"/>
              <a:t>THỜI HẠN, THỜI HIỆU</a:t>
            </a:r>
          </a:p>
        </p:txBody>
      </p:sp>
      <p:sp>
        <p:nvSpPr>
          <p:cNvPr id="2051" name="Rectangle 3"/>
          <p:cNvSpPr>
            <a:spLocks noGrp="1" noChangeArrowheads="1"/>
          </p:cNvSpPr>
          <p:nvPr>
            <p:ph type="subTitle" idx="1"/>
          </p:nvPr>
        </p:nvSpPr>
        <p:spPr>
          <a:xfrm>
            <a:off x="1674332" y="1916935"/>
            <a:ext cx="6019800" cy="453008"/>
          </a:xfrm>
        </p:spPr>
        <p:txBody>
          <a:bodyPr/>
          <a:lstStyle/>
          <a:p>
            <a:pPr>
              <a:lnSpc>
                <a:spcPct val="90000"/>
              </a:lnSpc>
            </a:pPr>
            <a:r>
              <a:rPr lang="en-US" sz="2400" b="1" dirty="0"/>
              <a:t>BÀI 9</a:t>
            </a:r>
          </a:p>
        </p:txBody>
      </p:sp>
      <p:sp>
        <p:nvSpPr>
          <p:cNvPr id="4" name="Rectangle 3"/>
          <p:cNvSpPr>
            <a:spLocks noGrp="1" noChangeArrowheads="1"/>
          </p:cNvSpPr>
          <p:nvPr/>
        </p:nvSpPr>
        <p:spPr bwMode="black">
          <a:xfrm>
            <a:off x="521804" y="3715438"/>
            <a:ext cx="8100392" cy="764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lnSpc>
                <a:spcPct val="90000"/>
              </a:lnSpc>
            </a:pPr>
            <a:r>
              <a:rPr lang="en-US" sz="2600" b="1" dirty="0" err="1">
                <a:solidFill>
                  <a:srgbClr val="FF0000"/>
                </a:solidFill>
              </a:rPr>
              <a:t>Ths.Luật</a:t>
            </a:r>
            <a:r>
              <a:rPr lang="en-US" sz="2600" b="1" dirty="0">
                <a:solidFill>
                  <a:srgbClr val="FF0000"/>
                </a:solidFill>
              </a:rPr>
              <a:t> Nguyễn Trương Tín</a:t>
            </a:r>
            <a:br>
              <a:rPr lang="en-US" sz="2600" b="1" dirty="0"/>
            </a:br>
            <a:r>
              <a:rPr lang="en-US" sz="2400" b="1" dirty="0">
                <a:solidFill>
                  <a:srgbClr val="FF0000"/>
                </a:solidFill>
              </a:rPr>
              <a:t>Khoa Luật Dân sự - Đại học Luật TP.HCM</a:t>
            </a:r>
            <a:br>
              <a:rPr lang="en-US" sz="2400" b="1" dirty="0"/>
            </a:br>
            <a:endParaRPr lang="en-US" sz="2400" b="1" dirty="0">
              <a:solidFill>
                <a:srgbClr val="FFC000"/>
              </a:solidFill>
            </a:endParaRPr>
          </a:p>
        </p:txBody>
      </p:sp>
    </p:spTree>
    <p:extLst>
      <p:ext uri="{BB962C8B-B14F-4D97-AF65-F5344CB8AC3E}">
        <p14:creationId xmlns:p14="http://schemas.microsoft.com/office/powerpoint/2010/main" val="376587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arn(inVertical)">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arn(inVertical)">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86065"/>
            <a:ext cx="7416824" cy="563562"/>
          </a:xfrm>
        </p:spPr>
        <p:txBody>
          <a:bodyPr/>
          <a:lstStyle/>
          <a:p>
            <a:r>
              <a:rPr lang="vi-VN" dirty="0"/>
              <a:t>Nội dung</a:t>
            </a:r>
          </a:p>
        </p:txBody>
      </p:sp>
      <p:sp>
        <p:nvSpPr>
          <p:cNvPr id="3" name="Content Placeholder 2"/>
          <p:cNvSpPr>
            <a:spLocks noGrp="1"/>
          </p:cNvSpPr>
          <p:nvPr>
            <p:ph idx="1"/>
          </p:nvPr>
        </p:nvSpPr>
        <p:spPr>
          <a:xfrm>
            <a:off x="683568" y="1268760"/>
            <a:ext cx="8003232" cy="5241578"/>
          </a:xfrm>
        </p:spPr>
        <p:txBody>
          <a:bodyPr/>
          <a:lstStyle/>
          <a:p>
            <a:pPr marL="857250" indent="-857250" algn="just">
              <a:buAutoNum type="romanUcPeriod"/>
            </a:pPr>
            <a:r>
              <a:rPr lang="vi-VN" sz="4000" dirty="0"/>
              <a:t>Thời hạn</a:t>
            </a:r>
          </a:p>
          <a:p>
            <a:pPr marL="857250" indent="-857250" algn="just">
              <a:buAutoNum type="romanUcPeriod"/>
            </a:pPr>
            <a:r>
              <a:rPr lang="vi-VN" sz="4000" dirty="0"/>
              <a:t>Thời hiệu</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123</a:t>
            </a:fld>
            <a:endParaRPr lang="en-US"/>
          </a:p>
        </p:txBody>
      </p:sp>
    </p:spTree>
    <p:extLst>
      <p:ext uri="{BB962C8B-B14F-4D97-AF65-F5344CB8AC3E}">
        <p14:creationId xmlns:p14="http://schemas.microsoft.com/office/powerpoint/2010/main" val="386677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17597"/>
            <a:ext cx="7272808" cy="563562"/>
          </a:xfrm>
        </p:spPr>
        <p:txBody>
          <a:bodyPr/>
          <a:lstStyle/>
          <a:p>
            <a:r>
              <a:rPr lang="en-US" dirty="0"/>
              <a:t>I. Thời hạn</a:t>
            </a:r>
            <a:endParaRPr lang="vi-VN" dirty="0"/>
          </a:p>
        </p:txBody>
      </p:sp>
      <p:sp>
        <p:nvSpPr>
          <p:cNvPr id="3" name="Content Placeholder 2"/>
          <p:cNvSpPr>
            <a:spLocks noGrp="1"/>
          </p:cNvSpPr>
          <p:nvPr>
            <p:ph idx="1"/>
          </p:nvPr>
        </p:nvSpPr>
        <p:spPr/>
        <p:txBody>
          <a:bodyPr/>
          <a:lstStyle/>
          <a:p>
            <a:pPr marL="514350" indent="-514350" algn="just">
              <a:buAutoNum type="arabicPeriod"/>
            </a:pPr>
            <a:r>
              <a:rPr lang="en-US" sz="4000" dirty="0"/>
              <a:t>Khái niệm</a:t>
            </a:r>
          </a:p>
          <a:p>
            <a:pPr marL="514350" indent="-514350" algn="just">
              <a:buAutoNum type="arabicPeriod"/>
            </a:pPr>
            <a:r>
              <a:rPr lang="en-US" sz="4000" dirty="0"/>
              <a:t>Ý nghĩa</a:t>
            </a:r>
          </a:p>
          <a:p>
            <a:pPr marL="514350" indent="-514350" algn="just">
              <a:buAutoNum type="arabicPeriod"/>
            </a:pPr>
            <a:r>
              <a:rPr lang="en-US" sz="4000" dirty="0"/>
              <a:t>Phân loại thời hạn</a:t>
            </a:r>
          </a:p>
          <a:p>
            <a:pPr marL="514350" indent="-514350" algn="just">
              <a:buAutoNum type="arabicPeriod"/>
            </a:pPr>
            <a:r>
              <a:rPr lang="en-US" sz="4000" dirty="0"/>
              <a:t>Cách tính thời hạn</a:t>
            </a:r>
            <a:endParaRPr lang="vi-VN" sz="40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72200" y="6477000"/>
            <a:ext cx="2467000"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124</a:t>
            </a:fld>
            <a:endParaRPr lang="en-US"/>
          </a:p>
        </p:txBody>
      </p:sp>
    </p:spTree>
    <p:extLst>
      <p:ext uri="{BB962C8B-B14F-4D97-AF65-F5344CB8AC3E}">
        <p14:creationId xmlns:p14="http://schemas.microsoft.com/office/powerpoint/2010/main" val="16721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170299"/>
            <a:ext cx="8144767" cy="563562"/>
          </a:xfrm>
        </p:spPr>
        <p:txBody>
          <a:bodyPr/>
          <a:lstStyle/>
          <a:p>
            <a:r>
              <a:rPr lang="en-US" dirty="0"/>
              <a:t>I.1. Khái niệm</a:t>
            </a:r>
            <a:endParaRPr lang="vi-VN" dirty="0"/>
          </a:p>
        </p:txBody>
      </p:sp>
      <p:sp>
        <p:nvSpPr>
          <p:cNvPr id="3" name="Content Placeholder 2"/>
          <p:cNvSpPr>
            <a:spLocks noGrp="1"/>
          </p:cNvSpPr>
          <p:nvPr>
            <p:ph idx="1"/>
          </p:nvPr>
        </p:nvSpPr>
        <p:spPr>
          <a:xfrm>
            <a:off x="457200" y="1340768"/>
            <a:ext cx="8229600" cy="5169570"/>
          </a:xfrm>
        </p:spPr>
        <p:txBody>
          <a:bodyPr/>
          <a:lstStyle/>
          <a:p>
            <a:pPr marL="0" indent="0" algn="ctr">
              <a:buNone/>
            </a:pPr>
            <a:r>
              <a:rPr lang="vi-VN" sz="4000" u="sng" dirty="0"/>
              <a:t>K1 Đ14</a:t>
            </a:r>
            <a:r>
              <a:rPr lang="en-US" sz="4000" u="sng" dirty="0"/>
              <a:t>4 BLDS 2015</a:t>
            </a:r>
            <a:r>
              <a:rPr lang="vi-VN" sz="4000" dirty="0"/>
              <a:t>:</a:t>
            </a:r>
          </a:p>
          <a:p>
            <a:pPr marL="0" indent="0" algn="just">
              <a:buNone/>
            </a:pPr>
            <a:r>
              <a:rPr lang="vi-VN" sz="4000" dirty="0"/>
              <a:t>Thời hạn là một khoảng thời gian được xác định từ thời điểm này đến thời điểm khác.</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125</a:t>
            </a:fld>
            <a:endParaRPr lang="en-US"/>
          </a:p>
        </p:txBody>
      </p:sp>
    </p:spTree>
    <p:extLst>
      <p:ext uri="{BB962C8B-B14F-4D97-AF65-F5344CB8AC3E}">
        <p14:creationId xmlns:p14="http://schemas.microsoft.com/office/powerpoint/2010/main" val="235381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I.2. Ý nghĩa</a:t>
            </a:r>
          </a:p>
        </p:txBody>
      </p:sp>
      <p:sp>
        <p:nvSpPr>
          <p:cNvPr id="3" name="Content Placeholder 2"/>
          <p:cNvSpPr>
            <a:spLocks noGrp="1"/>
          </p:cNvSpPr>
          <p:nvPr>
            <p:ph idx="1"/>
          </p:nvPr>
        </p:nvSpPr>
        <p:spPr/>
        <p:txBody>
          <a:bodyPr/>
          <a:lstStyle/>
          <a:p>
            <a:pPr algn="just">
              <a:buFontTx/>
              <a:buChar char="-"/>
            </a:pPr>
            <a:r>
              <a:rPr lang="vi-VN" sz="3600" dirty="0"/>
              <a:t>Thời hạn giúp cho các bên thực hiện nghĩa vụ của mình một cách chính xác.</a:t>
            </a:r>
          </a:p>
          <a:p>
            <a:pPr algn="just">
              <a:buFontTx/>
              <a:buChar char="-"/>
            </a:pPr>
            <a:r>
              <a:rPr lang="vi-VN" sz="3600" dirty="0"/>
              <a:t>Thời hạn là căn cứ để một chủ thể có thể hưởng quyền dân sự, miễn trừ nghĩa vụ dân sự hoặc mất quyền khởi kiện vụ án hay yêu cầu giải quyết vụ việc.</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0"/>
            <a:ext cx="253900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126</a:t>
            </a:fld>
            <a:endParaRPr lang="en-US"/>
          </a:p>
        </p:txBody>
      </p:sp>
    </p:spTree>
    <p:extLst>
      <p:ext uri="{BB962C8B-B14F-4D97-AF65-F5344CB8AC3E}">
        <p14:creationId xmlns:p14="http://schemas.microsoft.com/office/powerpoint/2010/main" val="220992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73403"/>
            <a:ext cx="7711008" cy="563562"/>
          </a:xfrm>
        </p:spPr>
        <p:txBody>
          <a:bodyPr/>
          <a:lstStyle/>
          <a:p>
            <a:r>
              <a:rPr lang="en-US" dirty="0"/>
              <a:t>I.3. Các loại thời hạn</a:t>
            </a:r>
            <a:endParaRPr lang="vi-VN" dirty="0"/>
          </a:p>
        </p:txBody>
      </p:sp>
      <p:sp>
        <p:nvSpPr>
          <p:cNvPr id="3" name="Content Placeholder 2"/>
          <p:cNvSpPr>
            <a:spLocks noGrp="1"/>
          </p:cNvSpPr>
          <p:nvPr>
            <p:ph idx="1"/>
          </p:nvPr>
        </p:nvSpPr>
        <p:spPr>
          <a:xfrm>
            <a:off x="457200" y="1412776"/>
            <a:ext cx="8229600" cy="5037602"/>
          </a:xfrm>
        </p:spPr>
        <p:txBody>
          <a:bodyPr/>
          <a:lstStyle/>
          <a:p>
            <a:pPr algn="just">
              <a:buFontTx/>
              <a:buChar char="-"/>
            </a:pPr>
            <a:r>
              <a:rPr lang="en-US" sz="4000" dirty="0"/>
              <a:t>Thời hạn do pháp luật quy định.</a:t>
            </a:r>
          </a:p>
          <a:p>
            <a:pPr algn="just">
              <a:buFontTx/>
              <a:buChar char="-"/>
            </a:pPr>
            <a:r>
              <a:rPr lang="en-US" sz="4000" dirty="0" err="1"/>
              <a:t>Thời</a:t>
            </a:r>
            <a:r>
              <a:rPr lang="en-US" sz="4000" dirty="0"/>
              <a:t> hạn do các chủ thể xác định.</a:t>
            </a:r>
            <a:endParaRPr lang="vi-VN" sz="40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1"/>
            <a:ext cx="2394992"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127</a:t>
            </a:fld>
            <a:endParaRPr lang="en-US"/>
          </a:p>
        </p:txBody>
      </p:sp>
    </p:spTree>
    <p:extLst>
      <p:ext uri="{BB962C8B-B14F-4D97-AF65-F5344CB8AC3E}">
        <p14:creationId xmlns:p14="http://schemas.microsoft.com/office/powerpoint/2010/main" val="2651745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158413"/>
            <a:ext cx="8144767" cy="563562"/>
          </a:xfrm>
        </p:spPr>
        <p:txBody>
          <a:bodyPr/>
          <a:lstStyle/>
          <a:p>
            <a:r>
              <a:rPr lang="en-US" dirty="0"/>
              <a:t>I.4. Cách tính thời hạn</a:t>
            </a:r>
            <a:endParaRPr lang="vi-VN" dirty="0"/>
          </a:p>
        </p:txBody>
      </p:sp>
      <p:sp>
        <p:nvSpPr>
          <p:cNvPr id="3" name="Content Placeholder 2"/>
          <p:cNvSpPr>
            <a:spLocks noGrp="1"/>
          </p:cNvSpPr>
          <p:nvPr>
            <p:ph idx="1"/>
          </p:nvPr>
        </p:nvSpPr>
        <p:spPr/>
        <p:txBody>
          <a:bodyPr/>
          <a:lstStyle/>
          <a:p>
            <a:pPr marL="0" indent="0" algn="ctr">
              <a:buNone/>
            </a:pPr>
            <a:r>
              <a:rPr lang="vi-VN" sz="4000" u="sng" dirty="0"/>
              <a:t>K2 Đ14</a:t>
            </a:r>
            <a:r>
              <a:rPr lang="en-US" sz="4000" u="sng" dirty="0"/>
              <a:t>4</a:t>
            </a:r>
            <a:r>
              <a:rPr lang="vi-VN" sz="4000" u="sng" dirty="0"/>
              <a:t> BLDS</a:t>
            </a:r>
            <a:r>
              <a:rPr lang="en-US" sz="4000" u="sng" dirty="0"/>
              <a:t> 2015</a:t>
            </a:r>
            <a:r>
              <a:rPr lang="vi-VN" sz="4000" dirty="0"/>
              <a:t>:</a:t>
            </a:r>
          </a:p>
          <a:p>
            <a:pPr marL="0" indent="0" algn="just">
              <a:buNone/>
            </a:pPr>
            <a:r>
              <a:rPr lang="vi-VN" sz="4000" dirty="0"/>
              <a:t>Thời hạn có thể được xác định bằng phút, giờ, ngày, tuần, tháng, năm hoặc bằng một sự kiện có thể sẽ xảy ra.</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72200" y="6477000"/>
            <a:ext cx="2467000"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128</a:t>
            </a:fld>
            <a:endParaRPr lang="en-US"/>
          </a:p>
        </p:txBody>
      </p:sp>
    </p:spTree>
    <p:extLst>
      <p:ext uri="{BB962C8B-B14F-4D97-AF65-F5344CB8AC3E}">
        <p14:creationId xmlns:p14="http://schemas.microsoft.com/office/powerpoint/2010/main" val="110170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831" y="158413"/>
            <a:ext cx="6120679" cy="563562"/>
          </a:xfrm>
        </p:spPr>
        <p:txBody>
          <a:bodyPr/>
          <a:lstStyle/>
          <a:p>
            <a:r>
              <a:rPr lang="en-US" dirty="0"/>
              <a:t>Thời điểm bắt đầu thời hạn</a:t>
            </a:r>
            <a:endParaRPr lang="vi-VN" dirty="0"/>
          </a:p>
        </p:txBody>
      </p:sp>
      <p:sp>
        <p:nvSpPr>
          <p:cNvPr id="3" name="Content Placeholder 2"/>
          <p:cNvSpPr>
            <a:spLocks noGrp="1"/>
          </p:cNvSpPr>
          <p:nvPr>
            <p:ph idx="1"/>
          </p:nvPr>
        </p:nvSpPr>
        <p:spPr>
          <a:xfrm>
            <a:off x="457200" y="1137524"/>
            <a:ext cx="8229600" cy="5315812"/>
          </a:xfrm>
        </p:spPr>
        <p:txBody>
          <a:bodyPr/>
          <a:lstStyle/>
          <a:p>
            <a:pPr marL="0" indent="0" algn="ctr">
              <a:buNone/>
            </a:pPr>
            <a:r>
              <a:rPr lang="pt-BR" u="sng" dirty="0"/>
              <a:t>Điều 147 BLDS 2015</a:t>
            </a:r>
            <a:r>
              <a:rPr lang="pt-BR" dirty="0"/>
              <a:t>:</a:t>
            </a:r>
            <a:endParaRPr lang="vi-VN" dirty="0"/>
          </a:p>
          <a:p>
            <a:r>
              <a:rPr lang="en-US" dirty="0"/>
              <a:t>1. </a:t>
            </a:r>
            <a:r>
              <a:rPr lang="en-US" dirty="0" err="1"/>
              <a:t>Khi</a:t>
            </a:r>
            <a:r>
              <a:rPr lang="en-US" dirty="0"/>
              <a:t> </a:t>
            </a:r>
            <a:r>
              <a:rPr lang="en-US" dirty="0" err="1"/>
              <a:t>thời</a:t>
            </a:r>
            <a:r>
              <a:rPr lang="en-US" dirty="0"/>
              <a:t> </a:t>
            </a:r>
            <a:r>
              <a:rPr lang="en-US" dirty="0" err="1"/>
              <a:t>hạn</a:t>
            </a:r>
            <a:r>
              <a:rPr lang="en-US" dirty="0"/>
              <a:t> </a:t>
            </a:r>
            <a:r>
              <a:rPr lang="en-US" dirty="0" err="1"/>
              <a:t>được</a:t>
            </a:r>
            <a:r>
              <a:rPr lang="en-US" dirty="0"/>
              <a:t> </a:t>
            </a:r>
            <a:r>
              <a:rPr lang="en-US" dirty="0" err="1"/>
              <a:t>xác</a:t>
            </a:r>
            <a:r>
              <a:rPr lang="en-US" dirty="0"/>
              <a:t> </a:t>
            </a:r>
            <a:r>
              <a:rPr lang="en-US" dirty="0" err="1"/>
              <a:t>định</a:t>
            </a:r>
            <a:r>
              <a:rPr lang="en-US" dirty="0"/>
              <a:t> </a:t>
            </a:r>
            <a:r>
              <a:rPr lang="en-US" dirty="0" err="1"/>
              <a:t>bằng</a:t>
            </a:r>
            <a:r>
              <a:rPr lang="en-US" dirty="0"/>
              <a:t> </a:t>
            </a:r>
            <a:r>
              <a:rPr lang="en-US" dirty="0" err="1"/>
              <a:t>phút</a:t>
            </a:r>
            <a:r>
              <a:rPr lang="en-US" dirty="0"/>
              <a:t>, </a:t>
            </a:r>
            <a:r>
              <a:rPr lang="en-US" dirty="0" err="1"/>
              <a:t>giờ</a:t>
            </a:r>
            <a:r>
              <a:rPr lang="en-US" dirty="0"/>
              <a:t> </a:t>
            </a:r>
            <a:r>
              <a:rPr lang="en-US" dirty="0" err="1"/>
              <a:t>thì</a:t>
            </a:r>
            <a:r>
              <a:rPr lang="en-US" dirty="0"/>
              <a:t> </a:t>
            </a:r>
            <a:r>
              <a:rPr lang="en-US" dirty="0" err="1"/>
              <a:t>thời</a:t>
            </a:r>
            <a:r>
              <a:rPr lang="en-US" dirty="0"/>
              <a:t> </a:t>
            </a:r>
            <a:r>
              <a:rPr lang="en-US" dirty="0" err="1"/>
              <a:t>hạn</a:t>
            </a:r>
            <a:r>
              <a:rPr lang="en-US" dirty="0"/>
              <a:t> </a:t>
            </a:r>
            <a:r>
              <a:rPr lang="en-US" dirty="0" err="1"/>
              <a:t>được</a:t>
            </a:r>
            <a:r>
              <a:rPr lang="en-US" dirty="0"/>
              <a:t> </a:t>
            </a:r>
            <a:r>
              <a:rPr lang="en-US" dirty="0" err="1"/>
              <a:t>bắt</a:t>
            </a:r>
            <a:r>
              <a:rPr lang="en-US" dirty="0"/>
              <a:t> </a:t>
            </a:r>
            <a:r>
              <a:rPr lang="en-US" dirty="0" err="1"/>
              <a:t>đầu</a:t>
            </a:r>
            <a:r>
              <a:rPr lang="en-US" dirty="0"/>
              <a:t> </a:t>
            </a:r>
            <a:r>
              <a:rPr lang="en-US" dirty="0" err="1"/>
              <a:t>từ</a:t>
            </a:r>
            <a:r>
              <a:rPr lang="en-US" dirty="0"/>
              <a:t> </a:t>
            </a:r>
            <a:r>
              <a:rPr lang="en-US" dirty="0" err="1"/>
              <a:t>thời</a:t>
            </a:r>
            <a:r>
              <a:rPr lang="en-US" dirty="0"/>
              <a:t> </a:t>
            </a:r>
            <a:r>
              <a:rPr lang="en-US" dirty="0" err="1"/>
              <a:t>điểm</a:t>
            </a:r>
            <a:r>
              <a:rPr lang="en-US" dirty="0"/>
              <a:t> </a:t>
            </a:r>
            <a:r>
              <a:rPr lang="en-US" dirty="0" err="1"/>
              <a:t>đã</a:t>
            </a:r>
            <a:r>
              <a:rPr lang="en-US" dirty="0"/>
              <a:t> </a:t>
            </a:r>
            <a:r>
              <a:rPr lang="en-US" dirty="0" err="1"/>
              <a:t>xác</a:t>
            </a:r>
            <a:r>
              <a:rPr lang="en-US" dirty="0"/>
              <a:t> </a:t>
            </a:r>
            <a:r>
              <a:rPr lang="en-US" dirty="0" err="1"/>
              <a:t>định</a:t>
            </a:r>
            <a:r>
              <a:rPr lang="en-US" dirty="0"/>
              <a:t>.</a:t>
            </a:r>
          </a:p>
          <a:p>
            <a:r>
              <a:rPr lang="en-US" dirty="0"/>
              <a:t>2. </a:t>
            </a:r>
            <a:r>
              <a:rPr lang="en-US" dirty="0" err="1"/>
              <a:t>Khi</a:t>
            </a:r>
            <a:r>
              <a:rPr lang="en-US" dirty="0"/>
              <a:t> </a:t>
            </a:r>
            <a:r>
              <a:rPr lang="en-US" dirty="0" err="1"/>
              <a:t>thời</a:t>
            </a:r>
            <a:r>
              <a:rPr lang="en-US" dirty="0"/>
              <a:t> </a:t>
            </a:r>
            <a:r>
              <a:rPr lang="en-US" dirty="0" err="1"/>
              <a:t>hạn</a:t>
            </a:r>
            <a:r>
              <a:rPr lang="en-US" dirty="0"/>
              <a:t> </a:t>
            </a:r>
            <a:r>
              <a:rPr lang="en-US" dirty="0" err="1"/>
              <a:t>được</a:t>
            </a:r>
            <a:r>
              <a:rPr lang="en-US" dirty="0"/>
              <a:t> </a:t>
            </a:r>
            <a:r>
              <a:rPr lang="en-US" dirty="0" err="1"/>
              <a:t>xác</a:t>
            </a:r>
            <a:r>
              <a:rPr lang="en-US" dirty="0"/>
              <a:t> </a:t>
            </a:r>
            <a:r>
              <a:rPr lang="en-US" dirty="0" err="1"/>
              <a:t>định</a:t>
            </a:r>
            <a:r>
              <a:rPr lang="en-US" dirty="0"/>
              <a:t> </a:t>
            </a:r>
            <a:r>
              <a:rPr lang="en-US" dirty="0" err="1"/>
              <a:t>bằng</a:t>
            </a:r>
            <a:r>
              <a:rPr lang="en-US" dirty="0"/>
              <a:t> </a:t>
            </a:r>
            <a:r>
              <a:rPr lang="en-US" dirty="0" err="1"/>
              <a:t>ngày</a:t>
            </a:r>
            <a:r>
              <a:rPr lang="en-US" dirty="0"/>
              <a:t>, </a:t>
            </a:r>
            <a:r>
              <a:rPr lang="en-US" dirty="0" err="1"/>
              <a:t>tuần</a:t>
            </a:r>
            <a:r>
              <a:rPr lang="en-US" dirty="0"/>
              <a:t>, </a:t>
            </a:r>
            <a:r>
              <a:rPr lang="en-US" dirty="0" err="1"/>
              <a:t>tháng</a:t>
            </a:r>
            <a:r>
              <a:rPr lang="en-US" dirty="0"/>
              <a:t>, </a:t>
            </a:r>
            <a:r>
              <a:rPr lang="en-US" dirty="0" err="1"/>
              <a:t>năm</a:t>
            </a:r>
            <a:r>
              <a:rPr lang="en-US" dirty="0"/>
              <a:t> </a:t>
            </a:r>
            <a:r>
              <a:rPr lang="en-US" dirty="0" err="1"/>
              <a:t>thì</a:t>
            </a:r>
            <a:r>
              <a:rPr lang="en-US" dirty="0"/>
              <a:t> </a:t>
            </a:r>
            <a:r>
              <a:rPr lang="en-US" dirty="0" err="1"/>
              <a:t>ngày</a:t>
            </a:r>
            <a:r>
              <a:rPr lang="en-US" dirty="0"/>
              <a:t> </a:t>
            </a:r>
            <a:r>
              <a:rPr lang="en-US" dirty="0" err="1"/>
              <a:t>đầu</a:t>
            </a:r>
            <a:r>
              <a:rPr lang="en-US" dirty="0"/>
              <a:t> </a:t>
            </a:r>
            <a:r>
              <a:rPr lang="en-US" dirty="0" err="1"/>
              <a:t>tiên</a:t>
            </a:r>
            <a:r>
              <a:rPr lang="en-US" dirty="0"/>
              <a:t> </a:t>
            </a:r>
            <a:r>
              <a:rPr lang="en-US" dirty="0" err="1"/>
              <a:t>của</a:t>
            </a:r>
            <a:r>
              <a:rPr lang="en-US" dirty="0"/>
              <a:t> </a:t>
            </a:r>
            <a:r>
              <a:rPr lang="en-US" dirty="0" err="1"/>
              <a:t>thời</a:t>
            </a:r>
            <a:r>
              <a:rPr lang="en-US" dirty="0"/>
              <a:t> </a:t>
            </a:r>
            <a:r>
              <a:rPr lang="en-US" dirty="0" err="1"/>
              <a:t>hạn</a:t>
            </a:r>
            <a:r>
              <a:rPr lang="en-US" dirty="0"/>
              <a:t> </a:t>
            </a:r>
            <a:r>
              <a:rPr lang="en-US" dirty="0" err="1"/>
              <a:t>không</a:t>
            </a:r>
            <a:r>
              <a:rPr lang="en-US" dirty="0"/>
              <a:t> </a:t>
            </a:r>
            <a:r>
              <a:rPr lang="en-US" dirty="0" err="1"/>
              <a:t>được</a:t>
            </a:r>
            <a:r>
              <a:rPr lang="en-US" dirty="0"/>
              <a:t> </a:t>
            </a:r>
            <a:r>
              <a:rPr lang="en-US" dirty="0" err="1"/>
              <a:t>tính</a:t>
            </a:r>
            <a:r>
              <a:rPr lang="en-US" dirty="0"/>
              <a:t> </a:t>
            </a:r>
            <a:r>
              <a:rPr lang="en-US" dirty="0" err="1"/>
              <a:t>mà</a:t>
            </a:r>
            <a:r>
              <a:rPr lang="en-US" dirty="0"/>
              <a:t> </a:t>
            </a:r>
            <a:r>
              <a:rPr lang="en-US" dirty="0" err="1"/>
              <a:t>tính</a:t>
            </a:r>
            <a:r>
              <a:rPr lang="en-US" dirty="0"/>
              <a:t> </a:t>
            </a:r>
            <a:r>
              <a:rPr lang="en-US" dirty="0" err="1"/>
              <a:t>từ</a:t>
            </a:r>
            <a:r>
              <a:rPr lang="en-US" dirty="0"/>
              <a:t> </a:t>
            </a:r>
            <a:r>
              <a:rPr lang="en-US" dirty="0" err="1"/>
              <a:t>ngày</a:t>
            </a:r>
            <a:r>
              <a:rPr lang="en-US" dirty="0"/>
              <a:t> </a:t>
            </a:r>
            <a:r>
              <a:rPr lang="en-US" dirty="0" err="1"/>
              <a:t>tiếp</a:t>
            </a:r>
            <a:r>
              <a:rPr lang="en-US" dirty="0"/>
              <a:t> </a:t>
            </a:r>
            <a:r>
              <a:rPr lang="en-US" dirty="0" err="1"/>
              <a:t>theo</a:t>
            </a:r>
            <a:r>
              <a:rPr lang="en-US" dirty="0"/>
              <a:t> </a:t>
            </a:r>
            <a:r>
              <a:rPr lang="en-US" dirty="0" err="1"/>
              <a:t>liền</a:t>
            </a:r>
            <a:r>
              <a:rPr lang="en-US" dirty="0"/>
              <a:t> </a:t>
            </a:r>
            <a:r>
              <a:rPr lang="en-US" dirty="0" err="1"/>
              <a:t>kề</a:t>
            </a:r>
            <a:r>
              <a:rPr lang="en-US" dirty="0"/>
              <a:t> </a:t>
            </a:r>
            <a:r>
              <a:rPr lang="en-US" dirty="0" err="1"/>
              <a:t>ngày</a:t>
            </a:r>
            <a:r>
              <a:rPr lang="en-US" dirty="0"/>
              <a:t> </a:t>
            </a:r>
            <a:r>
              <a:rPr lang="en-US" dirty="0" err="1"/>
              <a:t>được</a:t>
            </a:r>
            <a:r>
              <a:rPr lang="en-US" dirty="0"/>
              <a:t> </a:t>
            </a:r>
            <a:r>
              <a:rPr lang="en-US" dirty="0" err="1"/>
              <a:t>xác</a:t>
            </a:r>
            <a:r>
              <a:rPr lang="en-US" dirty="0"/>
              <a:t> </a:t>
            </a:r>
            <a:r>
              <a:rPr lang="en-US" dirty="0" err="1"/>
              <a:t>định</a:t>
            </a:r>
            <a:r>
              <a:rPr lang="en-US" dirty="0"/>
              <a:t>.</a:t>
            </a:r>
          </a:p>
          <a:p>
            <a:r>
              <a:rPr lang="en-US" dirty="0"/>
              <a:t>3. </a:t>
            </a:r>
            <a:r>
              <a:rPr lang="en-US" dirty="0" err="1"/>
              <a:t>Khi</a:t>
            </a:r>
            <a:r>
              <a:rPr lang="en-US" dirty="0"/>
              <a:t> </a:t>
            </a:r>
            <a:r>
              <a:rPr lang="en-US" dirty="0" err="1"/>
              <a:t>thời</a:t>
            </a:r>
            <a:r>
              <a:rPr lang="en-US" dirty="0"/>
              <a:t> </a:t>
            </a:r>
            <a:r>
              <a:rPr lang="en-US" dirty="0" err="1"/>
              <a:t>hạn</a:t>
            </a:r>
            <a:r>
              <a:rPr lang="en-US" dirty="0"/>
              <a:t> </a:t>
            </a:r>
            <a:r>
              <a:rPr lang="en-US" dirty="0" err="1"/>
              <a:t>bắt</a:t>
            </a:r>
            <a:r>
              <a:rPr lang="en-US" dirty="0"/>
              <a:t> </a:t>
            </a:r>
            <a:r>
              <a:rPr lang="en-US" dirty="0" err="1"/>
              <a:t>đầu</a:t>
            </a:r>
            <a:r>
              <a:rPr lang="en-US" dirty="0"/>
              <a:t> </a:t>
            </a:r>
            <a:r>
              <a:rPr lang="en-US" dirty="0" err="1"/>
              <a:t>bằng</a:t>
            </a:r>
            <a:r>
              <a:rPr lang="en-US" dirty="0"/>
              <a:t> </a:t>
            </a:r>
            <a:r>
              <a:rPr lang="en-US" dirty="0" err="1"/>
              <a:t>một</a:t>
            </a:r>
            <a:r>
              <a:rPr lang="en-US" dirty="0"/>
              <a:t> </a:t>
            </a:r>
            <a:r>
              <a:rPr lang="en-US" dirty="0" err="1"/>
              <a:t>sự</a:t>
            </a:r>
            <a:r>
              <a:rPr lang="en-US" dirty="0"/>
              <a:t> </a:t>
            </a:r>
            <a:r>
              <a:rPr lang="en-US" dirty="0" err="1"/>
              <a:t>kiện</a:t>
            </a:r>
            <a:r>
              <a:rPr lang="en-US" dirty="0"/>
              <a:t> </a:t>
            </a:r>
            <a:r>
              <a:rPr lang="en-US" dirty="0" err="1"/>
              <a:t>thì</a:t>
            </a:r>
            <a:r>
              <a:rPr lang="en-US" dirty="0"/>
              <a:t> </a:t>
            </a:r>
            <a:r>
              <a:rPr lang="en-US" dirty="0" err="1"/>
              <a:t>ngày</a:t>
            </a:r>
            <a:r>
              <a:rPr lang="en-US" dirty="0"/>
              <a:t> </a:t>
            </a:r>
            <a:r>
              <a:rPr lang="en-US" dirty="0" err="1"/>
              <a:t>xảy</a:t>
            </a:r>
            <a:r>
              <a:rPr lang="en-US" dirty="0"/>
              <a:t> </a:t>
            </a:r>
            <a:r>
              <a:rPr lang="en-US" dirty="0" err="1"/>
              <a:t>ra</a:t>
            </a:r>
            <a:r>
              <a:rPr lang="en-US" dirty="0"/>
              <a:t> </a:t>
            </a:r>
            <a:r>
              <a:rPr lang="en-US" dirty="0" err="1"/>
              <a:t>sự</a:t>
            </a:r>
            <a:r>
              <a:rPr lang="en-US" dirty="0"/>
              <a:t> </a:t>
            </a:r>
            <a:r>
              <a:rPr lang="en-US" dirty="0" err="1"/>
              <a:t>kiện</a:t>
            </a:r>
            <a:r>
              <a:rPr lang="en-US" dirty="0"/>
              <a:t> </a:t>
            </a:r>
            <a:r>
              <a:rPr lang="en-US" dirty="0" err="1"/>
              <a:t>không</a:t>
            </a:r>
            <a:r>
              <a:rPr lang="en-US" dirty="0"/>
              <a:t> </a:t>
            </a:r>
            <a:r>
              <a:rPr lang="en-US" dirty="0" err="1"/>
              <a:t>được</a:t>
            </a:r>
            <a:r>
              <a:rPr lang="en-US" dirty="0"/>
              <a:t> </a:t>
            </a:r>
            <a:r>
              <a:rPr lang="en-US" dirty="0" err="1"/>
              <a:t>tính</a:t>
            </a:r>
            <a:r>
              <a:rPr lang="en-US" dirty="0"/>
              <a:t> </a:t>
            </a:r>
            <a:r>
              <a:rPr lang="en-US" dirty="0" err="1"/>
              <a:t>mà</a:t>
            </a:r>
            <a:r>
              <a:rPr lang="en-US" dirty="0"/>
              <a:t> </a:t>
            </a:r>
            <a:r>
              <a:rPr lang="en-US" dirty="0" err="1"/>
              <a:t>tính</a:t>
            </a:r>
            <a:r>
              <a:rPr lang="en-US" dirty="0"/>
              <a:t> </a:t>
            </a:r>
            <a:r>
              <a:rPr lang="en-US" dirty="0" err="1"/>
              <a:t>từ</a:t>
            </a:r>
            <a:r>
              <a:rPr lang="en-US" dirty="0"/>
              <a:t> </a:t>
            </a:r>
            <a:r>
              <a:rPr lang="en-US" dirty="0" err="1"/>
              <a:t>ngày</a:t>
            </a:r>
            <a:r>
              <a:rPr lang="en-US" dirty="0"/>
              <a:t> </a:t>
            </a:r>
            <a:r>
              <a:rPr lang="en-US" dirty="0" err="1"/>
              <a:t>tiếp</a:t>
            </a:r>
            <a:r>
              <a:rPr lang="en-US" dirty="0"/>
              <a:t> </a:t>
            </a:r>
            <a:r>
              <a:rPr lang="en-US" dirty="0" err="1"/>
              <a:t>theo</a:t>
            </a:r>
            <a:r>
              <a:rPr lang="en-US" dirty="0"/>
              <a:t> </a:t>
            </a:r>
            <a:r>
              <a:rPr lang="en-US" dirty="0" err="1"/>
              <a:t>liền</a:t>
            </a:r>
            <a:r>
              <a:rPr lang="en-US" dirty="0"/>
              <a:t> </a:t>
            </a:r>
            <a:r>
              <a:rPr lang="en-US" dirty="0" err="1"/>
              <a:t>kề</a:t>
            </a:r>
            <a:r>
              <a:rPr lang="en-US" dirty="0"/>
              <a:t> </a:t>
            </a:r>
            <a:r>
              <a:rPr lang="en-US" dirty="0" err="1"/>
              <a:t>của</a:t>
            </a:r>
            <a:r>
              <a:rPr lang="en-US" dirty="0"/>
              <a:t> </a:t>
            </a:r>
            <a:r>
              <a:rPr lang="en-US" dirty="0" err="1"/>
              <a:t>ngày</a:t>
            </a:r>
            <a:r>
              <a:rPr lang="en-US" dirty="0"/>
              <a:t> </a:t>
            </a:r>
            <a:r>
              <a:rPr lang="en-US" dirty="0" err="1"/>
              <a:t>xảy</a:t>
            </a:r>
            <a:r>
              <a:rPr lang="en-US" dirty="0"/>
              <a:t> </a:t>
            </a:r>
            <a:r>
              <a:rPr lang="en-US" dirty="0" err="1"/>
              <a:t>ra</a:t>
            </a:r>
            <a:r>
              <a:rPr lang="en-US" dirty="0"/>
              <a:t> </a:t>
            </a:r>
            <a:r>
              <a:rPr lang="en-US" dirty="0" err="1"/>
              <a:t>sự</a:t>
            </a:r>
            <a:r>
              <a:rPr lang="en-US" dirty="0"/>
              <a:t> </a:t>
            </a:r>
            <a:r>
              <a:rPr lang="en-US" dirty="0" err="1"/>
              <a:t>kiện</a:t>
            </a:r>
            <a:r>
              <a:rPr lang="en-US" dirty="0"/>
              <a:t> </a:t>
            </a:r>
            <a:r>
              <a:rPr lang="en-US" dirty="0" err="1"/>
              <a:t>đó</a:t>
            </a:r>
            <a:r>
              <a:rPr lang="en-US" dirty="0"/>
              <a:t>.</a:t>
            </a:r>
            <a:endParaRPr lang="vi-VN"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6" name="Slide Number Placeholder 5"/>
          <p:cNvSpPr>
            <a:spLocks noGrp="1"/>
          </p:cNvSpPr>
          <p:nvPr>
            <p:ph type="sldNum" sz="quarter" idx="12"/>
          </p:nvPr>
        </p:nvSpPr>
        <p:spPr/>
        <p:txBody>
          <a:bodyPr/>
          <a:lstStyle/>
          <a:p>
            <a:fld id="{BC9200C9-C5A1-456C-ADD9-D7EED854C1B8}" type="slidenum">
              <a:rPr lang="en-US" smtClean="0"/>
              <a:pPr/>
              <a:t>129</a:t>
            </a:fld>
            <a:endParaRPr lang="en-US"/>
          </a:p>
        </p:txBody>
      </p:sp>
      <p:sp>
        <p:nvSpPr>
          <p:cNvPr id="9"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Tree>
    <p:extLst>
      <p:ext uri="{BB962C8B-B14F-4D97-AF65-F5344CB8AC3E}">
        <p14:creationId xmlns:p14="http://schemas.microsoft.com/office/powerpoint/2010/main" val="63405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170299"/>
            <a:ext cx="7862887" cy="563562"/>
          </a:xfrm>
        </p:spPr>
        <p:txBody>
          <a:bodyPr/>
          <a:lstStyle/>
          <a:p>
            <a:r>
              <a:rPr lang="en-US" dirty="0"/>
              <a:t>IV. Phân biệt Luật Dân sự với một số ngành luật khác</a:t>
            </a:r>
            <a:endParaRPr lang="vi-VN" dirty="0"/>
          </a:p>
        </p:txBody>
      </p:sp>
      <p:sp>
        <p:nvSpPr>
          <p:cNvPr id="3" name="Content Placeholder 2"/>
          <p:cNvSpPr>
            <a:spLocks noGrp="1"/>
          </p:cNvSpPr>
          <p:nvPr>
            <p:ph idx="1"/>
          </p:nvPr>
        </p:nvSpPr>
        <p:spPr/>
        <p:txBody>
          <a:bodyPr/>
          <a:lstStyle/>
          <a:p>
            <a:pPr algn="just"/>
            <a:r>
              <a:rPr lang="en-US" sz="3600" dirty="0"/>
              <a:t>Luật Hành chính</a:t>
            </a:r>
          </a:p>
          <a:p>
            <a:pPr algn="just"/>
            <a:r>
              <a:rPr lang="en-US" sz="3600" dirty="0"/>
              <a:t>Luật Hình sự</a:t>
            </a:r>
          </a:p>
          <a:p>
            <a:pPr algn="just"/>
            <a:r>
              <a:rPr lang="en-US" sz="3600" dirty="0"/>
              <a:t>Luật Tố tụng Hình sự</a:t>
            </a:r>
          </a:p>
          <a:p>
            <a:pPr algn="just"/>
            <a:r>
              <a:rPr lang="en-US" sz="3600" dirty="0"/>
              <a:t>Luật Tố tụng Dân sự</a:t>
            </a:r>
          </a:p>
          <a:p>
            <a:pPr algn="just"/>
            <a:r>
              <a:rPr lang="en-US" sz="3600" dirty="0"/>
              <a:t>Luật Lao động</a:t>
            </a:r>
          </a:p>
          <a:p>
            <a:pPr algn="just"/>
            <a:r>
              <a:rPr lang="en-US" sz="3600" dirty="0"/>
              <a:t>Luật Hôn nhân và gia đình</a:t>
            </a:r>
          </a:p>
          <a:p>
            <a:pPr algn="just"/>
            <a:r>
              <a:rPr lang="en-US" sz="3600" dirty="0"/>
              <a:t>Luật Thương mại</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13</a:t>
            </a:fld>
            <a:endParaRPr lang="en-US"/>
          </a:p>
        </p:txBody>
      </p:sp>
    </p:spTree>
    <p:extLst>
      <p:ext uri="{BB962C8B-B14F-4D97-AF65-F5344CB8AC3E}">
        <p14:creationId xmlns:p14="http://schemas.microsoft.com/office/powerpoint/2010/main" val="3122986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341" y="171075"/>
            <a:ext cx="8071048" cy="563562"/>
          </a:xfrm>
        </p:spPr>
        <p:txBody>
          <a:bodyPr/>
          <a:lstStyle/>
          <a:p>
            <a:r>
              <a:rPr lang="en-US" dirty="0"/>
              <a:t>Thời điểm kết thúc thời hạn</a:t>
            </a:r>
            <a:endParaRPr lang="vi-VN" dirty="0"/>
          </a:p>
        </p:txBody>
      </p:sp>
      <p:sp>
        <p:nvSpPr>
          <p:cNvPr id="3" name="Content Placeholder 2"/>
          <p:cNvSpPr>
            <a:spLocks noGrp="1"/>
          </p:cNvSpPr>
          <p:nvPr>
            <p:ph idx="1"/>
          </p:nvPr>
        </p:nvSpPr>
        <p:spPr>
          <a:xfrm>
            <a:off x="323528" y="1310788"/>
            <a:ext cx="8352928" cy="5079630"/>
          </a:xfrm>
        </p:spPr>
        <p:txBody>
          <a:bodyPr/>
          <a:lstStyle/>
          <a:p>
            <a:pPr marL="0" indent="0" algn="ctr">
              <a:buNone/>
            </a:pPr>
            <a:r>
              <a:rPr lang="en-US" sz="1800" u="sng" dirty="0" err="1"/>
              <a:t>Điều</a:t>
            </a:r>
            <a:r>
              <a:rPr lang="en-US" sz="1800" u="sng" dirty="0"/>
              <a:t> 148 BLDS 2015</a:t>
            </a:r>
            <a:r>
              <a:rPr lang="en-US" sz="1800" dirty="0"/>
              <a:t>:</a:t>
            </a:r>
          </a:p>
          <a:p>
            <a:r>
              <a:rPr lang="en-US" sz="1800" dirty="0"/>
              <a:t>1. </a:t>
            </a:r>
            <a:r>
              <a:rPr lang="en-US" sz="1800" dirty="0" err="1"/>
              <a:t>Khi</a:t>
            </a:r>
            <a:r>
              <a:rPr lang="en-US" sz="1800" dirty="0"/>
              <a:t> </a:t>
            </a:r>
            <a:r>
              <a:rPr lang="en-US" sz="1800" dirty="0" err="1"/>
              <a:t>thời</a:t>
            </a:r>
            <a:r>
              <a:rPr lang="en-US" sz="1800" dirty="0"/>
              <a:t> </a:t>
            </a:r>
            <a:r>
              <a:rPr lang="en-US" sz="1800" dirty="0" err="1"/>
              <a:t>hạn</a:t>
            </a:r>
            <a:r>
              <a:rPr lang="en-US" sz="1800" dirty="0"/>
              <a:t> </a:t>
            </a:r>
            <a:r>
              <a:rPr lang="en-US" sz="1800" dirty="0" err="1"/>
              <a:t>tính</a:t>
            </a:r>
            <a:r>
              <a:rPr lang="en-US" sz="1800" dirty="0"/>
              <a:t> </a:t>
            </a:r>
            <a:r>
              <a:rPr lang="en-US" sz="1800" dirty="0" err="1"/>
              <a:t>bằng</a:t>
            </a:r>
            <a:r>
              <a:rPr lang="en-US" sz="1800" dirty="0"/>
              <a:t> </a:t>
            </a:r>
            <a:r>
              <a:rPr lang="en-US" sz="1800" dirty="0" err="1"/>
              <a:t>ngày</a:t>
            </a:r>
            <a:r>
              <a:rPr lang="en-US" sz="1800" dirty="0"/>
              <a:t> </a:t>
            </a:r>
            <a:r>
              <a:rPr lang="en-US" sz="1800" dirty="0" err="1"/>
              <a:t>thì</a:t>
            </a:r>
            <a:r>
              <a:rPr lang="en-US" sz="1800" dirty="0"/>
              <a:t> </a:t>
            </a:r>
            <a:r>
              <a:rPr lang="en-US" sz="1800" dirty="0" err="1"/>
              <a:t>thời</a:t>
            </a:r>
            <a:r>
              <a:rPr lang="en-US" sz="1800" dirty="0"/>
              <a:t> </a:t>
            </a:r>
            <a:r>
              <a:rPr lang="en-US" sz="1800" dirty="0" err="1"/>
              <a:t>hạn</a:t>
            </a:r>
            <a:r>
              <a:rPr lang="en-US" sz="1800" dirty="0"/>
              <a:t> </a:t>
            </a:r>
            <a:r>
              <a:rPr lang="en-US" sz="1800" dirty="0" err="1"/>
              <a:t>kết</a:t>
            </a:r>
            <a:r>
              <a:rPr lang="en-US" sz="1800" dirty="0"/>
              <a:t> </a:t>
            </a:r>
            <a:r>
              <a:rPr lang="en-US" sz="1800" dirty="0" err="1"/>
              <a:t>thúc</a:t>
            </a:r>
            <a:r>
              <a:rPr lang="en-US" sz="1800" dirty="0"/>
              <a:t> </a:t>
            </a:r>
            <a:r>
              <a:rPr lang="en-US" sz="1800" dirty="0" err="1"/>
              <a:t>tại</a:t>
            </a:r>
            <a:r>
              <a:rPr lang="en-US" sz="1800" dirty="0"/>
              <a:t> </a:t>
            </a:r>
            <a:r>
              <a:rPr lang="en-US" sz="1800" dirty="0" err="1"/>
              <a:t>thời</a:t>
            </a:r>
            <a:r>
              <a:rPr lang="en-US" sz="1800" dirty="0"/>
              <a:t> </a:t>
            </a:r>
            <a:r>
              <a:rPr lang="en-US" sz="1800" dirty="0" err="1"/>
              <a:t>điểm</a:t>
            </a:r>
            <a:r>
              <a:rPr lang="en-US" sz="1800" dirty="0"/>
              <a:t> </a:t>
            </a:r>
            <a:r>
              <a:rPr lang="en-US" sz="1800" dirty="0" err="1"/>
              <a:t>kết</a:t>
            </a:r>
            <a:r>
              <a:rPr lang="en-US" sz="1800" dirty="0"/>
              <a:t> </a:t>
            </a:r>
            <a:r>
              <a:rPr lang="en-US" sz="1800" dirty="0" err="1"/>
              <a:t>thúc</a:t>
            </a:r>
            <a:r>
              <a:rPr lang="en-US" sz="1800" dirty="0"/>
              <a:t> </a:t>
            </a:r>
            <a:r>
              <a:rPr lang="en-US" sz="1800" dirty="0" err="1"/>
              <a:t>ngày</a:t>
            </a:r>
            <a:r>
              <a:rPr lang="en-US" sz="1800" dirty="0"/>
              <a:t> </a:t>
            </a:r>
            <a:r>
              <a:rPr lang="en-US" sz="1800" dirty="0" err="1"/>
              <a:t>cuối</a:t>
            </a:r>
            <a:r>
              <a:rPr lang="en-US" sz="1800" dirty="0"/>
              <a:t> </a:t>
            </a:r>
            <a:r>
              <a:rPr lang="en-US" sz="1800" dirty="0" err="1"/>
              <a:t>cùng</a:t>
            </a:r>
            <a:r>
              <a:rPr lang="en-US" sz="1800" dirty="0"/>
              <a:t> </a:t>
            </a:r>
            <a:r>
              <a:rPr lang="en-US" sz="1800" dirty="0" err="1"/>
              <a:t>của</a:t>
            </a:r>
            <a:r>
              <a:rPr lang="en-US" sz="1800" dirty="0"/>
              <a:t> </a:t>
            </a:r>
            <a:r>
              <a:rPr lang="en-US" sz="1800" dirty="0" err="1"/>
              <a:t>thời</a:t>
            </a:r>
            <a:r>
              <a:rPr lang="en-US" sz="1800" dirty="0"/>
              <a:t> </a:t>
            </a:r>
            <a:r>
              <a:rPr lang="en-US" sz="1800" dirty="0" err="1"/>
              <a:t>hạn</a:t>
            </a:r>
            <a:r>
              <a:rPr lang="en-US" sz="1800" dirty="0"/>
              <a:t>.</a:t>
            </a:r>
          </a:p>
          <a:p>
            <a:r>
              <a:rPr lang="en-US" sz="1800" dirty="0"/>
              <a:t>2. </a:t>
            </a:r>
            <a:r>
              <a:rPr lang="en-US" sz="1800" dirty="0" err="1"/>
              <a:t>Khi</a:t>
            </a:r>
            <a:r>
              <a:rPr lang="en-US" sz="1800" dirty="0"/>
              <a:t> </a:t>
            </a:r>
            <a:r>
              <a:rPr lang="en-US" sz="1800" dirty="0" err="1"/>
              <a:t>thời</a:t>
            </a:r>
            <a:r>
              <a:rPr lang="en-US" sz="1800" dirty="0"/>
              <a:t> </a:t>
            </a:r>
            <a:r>
              <a:rPr lang="en-US" sz="1800" dirty="0" err="1"/>
              <a:t>hạn</a:t>
            </a:r>
            <a:r>
              <a:rPr lang="en-US" sz="1800" dirty="0"/>
              <a:t> </a:t>
            </a:r>
            <a:r>
              <a:rPr lang="en-US" sz="1800" dirty="0" err="1"/>
              <a:t>tính</a:t>
            </a:r>
            <a:r>
              <a:rPr lang="en-US" sz="1800" dirty="0"/>
              <a:t> </a:t>
            </a:r>
            <a:r>
              <a:rPr lang="en-US" sz="1800" dirty="0" err="1"/>
              <a:t>bằng</a:t>
            </a:r>
            <a:r>
              <a:rPr lang="en-US" sz="1800" dirty="0"/>
              <a:t> </a:t>
            </a:r>
            <a:r>
              <a:rPr lang="en-US" sz="1800" dirty="0" err="1"/>
              <a:t>tuần</a:t>
            </a:r>
            <a:r>
              <a:rPr lang="en-US" sz="1800" dirty="0"/>
              <a:t> </a:t>
            </a:r>
            <a:r>
              <a:rPr lang="en-US" sz="1800" dirty="0" err="1"/>
              <a:t>thì</a:t>
            </a:r>
            <a:r>
              <a:rPr lang="en-US" sz="1800" dirty="0"/>
              <a:t> </a:t>
            </a:r>
            <a:r>
              <a:rPr lang="en-US" sz="1800" dirty="0" err="1"/>
              <a:t>thời</a:t>
            </a:r>
            <a:r>
              <a:rPr lang="en-US" sz="1800" dirty="0"/>
              <a:t> </a:t>
            </a:r>
            <a:r>
              <a:rPr lang="en-US" sz="1800" dirty="0" err="1"/>
              <a:t>hạn</a:t>
            </a:r>
            <a:r>
              <a:rPr lang="en-US" sz="1800" dirty="0"/>
              <a:t> </a:t>
            </a:r>
            <a:r>
              <a:rPr lang="en-US" sz="1800" dirty="0" err="1"/>
              <a:t>kết</a:t>
            </a:r>
            <a:r>
              <a:rPr lang="en-US" sz="1800" dirty="0"/>
              <a:t> </a:t>
            </a:r>
            <a:r>
              <a:rPr lang="en-US" sz="1800" dirty="0" err="1"/>
              <a:t>thúc</a:t>
            </a:r>
            <a:r>
              <a:rPr lang="en-US" sz="1800" dirty="0"/>
              <a:t> </a:t>
            </a:r>
            <a:r>
              <a:rPr lang="en-US" sz="1800" dirty="0" err="1"/>
              <a:t>tại</a:t>
            </a:r>
            <a:r>
              <a:rPr lang="en-US" sz="1800" dirty="0"/>
              <a:t> </a:t>
            </a:r>
            <a:r>
              <a:rPr lang="en-US" sz="1800" dirty="0" err="1"/>
              <a:t>thời</a:t>
            </a:r>
            <a:r>
              <a:rPr lang="en-US" sz="1800" dirty="0"/>
              <a:t> </a:t>
            </a:r>
            <a:r>
              <a:rPr lang="en-US" sz="1800" dirty="0" err="1"/>
              <a:t>điểm</a:t>
            </a:r>
            <a:r>
              <a:rPr lang="en-US" sz="1800" dirty="0"/>
              <a:t> </a:t>
            </a:r>
            <a:r>
              <a:rPr lang="en-US" sz="1800" dirty="0" err="1"/>
              <a:t>kết</a:t>
            </a:r>
            <a:r>
              <a:rPr lang="en-US" sz="1800" dirty="0"/>
              <a:t> </a:t>
            </a:r>
            <a:r>
              <a:rPr lang="en-US" sz="1800" dirty="0" err="1"/>
              <a:t>thúc</a:t>
            </a:r>
            <a:r>
              <a:rPr lang="en-US" sz="1800" dirty="0"/>
              <a:t> </a:t>
            </a:r>
            <a:r>
              <a:rPr lang="en-US" sz="1800" dirty="0" err="1"/>
              <a:t>ngày</a:t>
            </a:r>
            <a:r>
              <a:rPr lang="en-US" sz="1800" dirty="0"/>
              <a:t> </a:t>
            </a:r>
            <a:r>
              <a:rPr lang="en-US" sz="1800" dirty="0" err="1"/>
              <a:t>tương</a:t>
            </a:r>
            <a:r>
              <a:rPr lang="en-US" sz="1800" dirty="0"/>
              <a:t> </a:t>
            </a:r>
            <a:r>
              <a:rPr lang="en-US" sz="1800" dirty="0" err="1"/>
              <a:t>ứng</a:t>
            </a:r>
            <a:r>
              <a:rPr lang="en-US" sz="1800" dirty="0"/>
              <a:t> </a:t>
            </a:r>
            <a:r>
              <a:rPr lang="en-US" sz="1800" dirty="0" err="1"/>
              <a:t>của</a:t>
            </a:r>
            <a:r>
              <a:rPr lang="en-US" sz="1800" dirty="0"/>
              <a:t> </a:t>
            </a:r>
            <a:r>
              <a:rPr lang="en-US" sz="1800" dirty="0" err="1"/>
              <a:t>tuần</a:t>
            </a:r>
            <a:r>
              <a:rPr lang="en-US" sz="1800" dirty="0"/>
              <a:t> </a:t>
            </a:r>
            <a:r>
              <a:rPr lang="en-US" sz="1800" dirty="0" err="1"/>
              <a:t>cuối</a:t>
            </a:r>
            <a:r>
              <a:rPr lang="en-US" sz="1800" dirty="0"/>
              <a:t> </a:t>
            </a:r>
            <a:r>
              <a:rPr lang="en-US" sz="1800" dirty="0" err="1"/>
              <a:t>cùng</a:t>
            </a:r>
            <a:r>
              <a:rPr lang="en-US" sz="1800" dirty="0"/>
              <a:t> </a:t>
            </a:r>
            <a:r>
              <a:rPr lang="en-US" sz="1800" dirty="0" err="1"/>
              <a:t>của</a:t>
            </a:r>
            <a:r>
              <a:rPr lang="en-US" sz="1800" dirty="0"/>
              <a:t> </a:t>
            </a:r>
            <a:r>
              <a:rPr lang="en-US" sz="1800" dirty="0" err="1"/>
              <a:t>thời</a:t>
            </a:r>
            <a:r>
              <a:rPr lang="en-US" sz="1800" dirty="0"/>
              <a:t> </a:t>
            </a:r>
            <a:r>
              <a:rPr lang="en-US" sz="1800" dirty="0" err="1"/>
              <a:t>hạn</a:t>
            </a:r>
            <a:r>
              <a:rPr lang="en-US" sz="1800" dirty="0"/>
              <a:t>.</a:t>
            </a:r>
          </a:p>
          <a:p>
            <a:r>
              <a:rPr lang="en-US" sz="1800" dirty="0"/>
              <a:t>3. </a:t>
            </a:r>
            <a:r>
              <a:rPr lang="en-US" sz="1800" dirty="0" err="1"/>
              <a:t>Khi</a:t>
            </a:r>
            <a:r>
              <a:rPr lang="en-US" sz="1800" dirty="0"/>
              <a:t> </a:t>
            </a:r>
            <a:r>
              <a:rPr lang="en-US" sz="1800" dirty="0" err="1"/>
              <a:t>thời</a:t>
            </a:r>
            <a:r>
              <a:rPr lang="en-US" sz="1800" dirty="0"/>
              <a:t> </a:t>
            </a:r>
            <a:r>
              <a:rPr lang="en-US" sz="1800" dirty="0" err="1"/>
              <a:t>hạn</a:t>
            </a:r>
            <a:r>
              <a:rPr lang="en-US" sz="1800" dirty="0"/>
              <a:t> </a:t>
            </a:r>
            <a:r>
              <a:rPr lang="en-US" sz="1800" dirty="0" err="1"/>
              <a:t>tính</a:t>
            </a:r>
            <a:r>
              <a:rPr lang="en-US" sz="1800" dirty="0"/>
              <a:t> </a:t>
            </a:r>
            <a:r>
              <a:rPr lang="en-US" sz="1800" dirty="0" err="1"/>
              <a:t>bằng</a:t>
            </a:r>
            <a:r>
              <a:rPr lang="en-US" sz="1800" dirty="0"/>
              <a:t> </a:t>
            </a:r>
            <a:r>
              <a:rPr lang="en-US" sz="1800" dirty="0" err="1"/>
              <a:t>tháng</a:t>
            </a:r>
            <a:r>
              <a:rPr lang="en-US" sz="1800" dirty="0"/>
              <a:t> </a:t>
            </a:r>
            <a:r>
              <a:rPr lang="en-US" sz="1800" dirty="0" err="1"/>
              <a:t>thì</a:t>
            </a:r>
            <a:r>
              <a:rPr lang="en-US" sz="1800" dirty="0"/>
              <a:t> </a:t>
            </a:r>
            <a:r>
              <a:rPr lang="en-US" sz="1800" dirty="0" err="1"/>
              <a:t>thời</a:t>
            </a:r>
            <a:r>
              <a:rPr lang="en-US" sz="1800" dirty="0"/>
              <a:t> </a:t>
            </a:r>
            <a:r>
              <a:rPr lang="en-US" sz="1800" dirty="0" err="1"/>
              <a:t>hạn</a:t>
            </a:r>
            <a:r>
              <a:rPr lang="en-US" sz="1800" dirty="0"/>
              <a:t> </a:t>
            </a:r>
            <a:r>
              <a:rPr lang="en-US" sz="1800" dirty="0" err="1"/>
              <a:t>kết</a:t>
            </a:r>
            <a:r>
              <a:rPr lang="en-US" sz="1800" dirty="0"/>
              <a:t> </a:t>
            </a:r>
            <a:r>
              <a:rPr lang="en-US" sz="1800" dirty="0" err="1"/>
              <a:t>thúc</a:t>
            </a:r>
            <a:r>
              <a:rPr lang="en-US" sz="1800" dirty="0"/>
              <a:t> </a:t>
            </a:r>
            <a:r>
              <a:rPr lang="en-US" sz="1800" dirty="0" err="1"/>
              <a:t>tại</a:t>
            </a:r>
            <a:r>
              <a:rPr lang="en-US" sz="1800" dirty="0"/>
              <a:t> </a:t>
            </a:r>
            <a:r>
              <a:rPr lang="en-US" sz="1800" dirty="0" err="1"/>
              <a:t>thời</a:t>
            </a:r>
            <a:r>
              <a:rPr lang="en-US" sz="1800" dirty="0"/>
              <a:t> </a:t>
            </a:r>
            <a:r>
              <a:rPr lang="en-US" sz="1800" dirty="0" err="1"/>
              <a:t>điểm</a:t>
            </a:r>
            <a:r>
              <a:rPr lang="en-US" sz="1800" dirty="0"/>
              <a:t> </a:t>
            </a:r>
            <a:r>
              <a:rPr lang="en-US" sz="1800" dirty="0" err="1"/>
              <a:t>kết</a:t>
            </a:r>
            <a:r>
              <a:rPr lang="en-US" sz="1800" dirty="0"/>
              <a:t> </a:t>
            </a:r>
            <a:r>
              <a:rPr lang="en-US" sz="1800" dirty="0" err="1"/>
              <a:t>thúc</a:t>
            </a:r>
            <a:r>
              <a:rPr lang="en-US" sz="1800" dirty="0"/>
              <a:t> </a:t>
            </a:r>
            <a:r>
              <a:rPr lang="en-US" sz="1800" dirty="0" err="1"/>
              <a:t>ngày</a:t>
            </a:r>
            <a:r>
              <a:rPr lang="en-US" sz="1800" dirty="0"/>
              <a:t> </a:t>
            </a:r>
            <a:r>
              <a:rPr lang="en-US" sz="1800" dirty="0" err="1"/>
              <a:t>tương</a:t>
            </a:r>
            <a:r>
              <a:rPr lang="en-US" sz="1800" dirty="0"/>
              <a:t> </a:t>
            </a:r>
            <a:r>
              <a:rPr lang="en-US" sz="1800" dirty="0" err="1"/>
              <a:t>ứng</a:t>
            </a:r>
            <a:r>
              <a:rPr lang="en-US" sz="1800" dirty="0"/>
              <a:t> </a:t>
            </a:r>
            <a:r>
              <a:rPr lang="en-US" sz="1800" dirty="0" err="1"/>
              <a:t>của</a:t>
            </a:r>
            <a:r>
              <a:rPr lang="en-US" sz="1800" dirty="0"/>
              <a:t> </a:t>
            </a:r>
            <a:r>
              <a:rPr lang="en-US" sz="1800" dirty="0" err="1"/>
              <a:t>tháng</a:t>
            </a:r>
            <a:r>
              <a:rPr lang="en-US" sz="1800" dirty="0"/>
              <a:t> </a:t>
            </a:r>
            <a:r>
              <a:rPr lang="en-US" sz="1800" dirty="0" err="1"/>
              <a:t>cuối</a:t>
            </a:r>
            <a:r>
              <a:rPr lang="en-US" sz="1800" dirty="0"/>
              <a:t> </a:t>
            </a:r>
            <a:r>
              <a:rPr lang="en-US" sz="1800" dirty="0" err="1"/>
              <a:t>cùng</a:t>
            </a:r>
            <a:r>
              <a:rPr lang="en-US" sz="1800" dirty="0"/>
              <a:t> </a:t>
            </a:r>
            <a:r>
              <a:rPr lang="en-US" sz="1800" dirty="0" err="1"/>
              <a:t>của</a:t>
            </a:r>
            <a:r>
              <a:rPr lang="en-US" sz="1800" dirty="0"/>
              <a:t> </a:t>
            </a:r>
            <a:r>
              <a:rPr lang="en-US" sz="1800" dirty="0" err="1"/>
              <a:t>thời</a:t>
            </a:r>
            <a:r>
              <a:rPr lang="en-US" sz="1800" dirty="0"/>
              <a:t> </a:t>
            </a:r>
            <a:r>
              <a:rPr lang="en-US" sz="1800" dirty="0" err="1"/>
              <a:t>hạn</a:t>
            </a:r>
            <a:r>
              <a:rPr lang="en-US" sz="1800" dirty="0"/>
              <a:t>; </a:t>
            </a:r>
            <a:r>
              <a:rPr lang="en-US" sz="1800" dirty="0" err="1"/>
              <a:t>nếu</a:t>
            </a:r>
            <a:r>
              <a:rPr lang="en-US" sz="1800" dirty="0"/>
              <a:t> </a:t>
            </a:r>
            <a:r>
              <a:rPr lang="en-US" sz="1800" dirty="0" err="1"/>
              <a:t>tháng</a:t>
            </a:r>
            <a:r>
              <a:rPr lang="en-US" sz="1800" dirty="0"/>
              <a:t> </a:t>
            </a:r>
            <a:r>
              <a:rPr lang="en-US" sz="1800" dirty="0" err="1"/>
              <a:t>kết</a:t>
            </a:r>
            <a:r>
              <a:rPr lang="en-US" sz="1800" dirty="0"/>
              <a:t> </a:t>
            </a:r>
            <a:r>
              <a:rPr lang="en-US" sz="1800" dirty="0" err="1"/>
              <a:t>thúc</a:t>
            </a:r>
            <a:r>
              <a:rPr lang="en-US" sz="1800" dirty="0"/>
              <a:t> </a:t>
            </a:r>
            <a:r>
              <a:rPr lang="en-US" sz="1800" dirty="0" err="1"/>
              <a:t>thời</a:t>
            </a:r>
            <a:r>
              <a:rPr lang="en-US" sz="1800" dirty="0"/>
              <a:t> </a:t>
            </a:r>
            <a:r>
              <a:rPr lang="en-US" sz="1800" dirty="0" err="1"/>
              <a:t>hạn</a:t>
            </a:r>
            <a:r>
              <a:rPr lang="en-US" sz="1800" dirty="0"/>
              <a:t> </a:t>
            </a:r>
            <a:r>
              <a:rPr lang="en-US" sz="1800" dirty="0" err="1"/>
              <a:t>không</a:t>
            </a:r>
            <a:r>
              <a:rPr lang="en-US" sz="1800" dirty="0"/>
              <a:t> </a:t>
            </a:r>
            <a:r>
              <a:rPr lang="en-US" sz="1800" dirty="0" err="1"/>
              <a:t>có</a:t>
            </a:r>
            <a:r>
              <a:rPr lang="en-US" sz="1800" dirty="0"/>
              <a:t> </a:t>
            </a:r>
            <a:r>
              <a:rPr lang="en-US" sz="1800" dirty="0" err="1"/>
              <a:t>ngày</a:t>
            </a:r>
            <a:r>
              <a:rPr lang="en-US" sz="1800" dirty="0"/>
              <a:t> </a:t>
            </a:r>
            <a:r>
              <a:rPr lang="en-US" sz="1800" dirty="0" err="1"/>
              <a:t>tương</a:t>
            </a:r>
            <a:r>
              <a:rPr lang="en-US" sz="1800" dirty="0"/>
              <a:t> </a:t>
            </a:r>
            <a:r>
              <a:rPr lang="en-US" sz="1800" dirty="0" err="1"/>
              <a:t>ứng</a:t>
            </a:r>
            <a:r>
              <a:rPr lang="en-US" sz="1800" dirty="0"/>
              <a:t> </a:t>
            </a:r>
            <a:r>
              <a:rPr lang="en-US" sz="1800" dirty="0" err="1"/>
              <a:t>thì</a:t>
            </a:r>
            <a:r>
              <a:rPr lang="en-US" sz="1800" dirty="0"/>
              <a:t> </a:t>
            </a:r>
            <a:r>
              <a:rPr lang="en-US" sz="1800" dirty="0" err="1"/>
              <a:t>thời</a:t>
            </a:r>
            <a:r>
              <a:rPr lang="en-US" sz="1800" dirty="0"/>
              <a:t> </a:t>
            </a:r>
            <a:r>
              <a:rPr lang="en-US" sz="1800" dirty="0" err="1"/>
              <a:t>hạn</a:t>
            </a:r>
            <a:r>
              <a:rPr lang="en-US" sz="1800" dirty="0"/>
              <a:t> </a:t>
            </a:r>
            <a:r>
              <a:rPr lang="en-US" sz="1800" dirty="0" err="1"/>
              <a:t>kết</a:t>
            </a:r>
            <a:r>
              <a:rPr lang="en-US" sz="1800" dirty="0"/>
              <a:t> </a:t>
            </a:r>
            <a:r>
              <a:rPr lang="en-US" sz="1800" dirty="0" err="1"/>
              <a:t>thúc</a:t>
            </a:r>
            <a:r>
              <a:rPr lang="en-US" sz="1800" dirty="0"/>
              <a:t> </a:t>
            </a:r>
            <a:r>
              <a:rPr lang="en-US" sz="1800" dirty="0" err="1"/>
              <a:t>vào</a:t>
            </a:r>
            <a:r>
              <a:rPr lang="en-US" sz="1800" dirty="0"/>
              <a:t> </a:t>
            </a:r>
            <a:r>
              <a:rPr lang="en-US" sz="1800" dirty="0" err="1"/>
              <a:t>ngày</a:t>
            </a:r>
            <a:r>
              <a:rPr lang="en-US" sz="1800" dirty="0"/>
              <a:t> </a:t>
            </a:r>
            <a:r>
              <a:rPr lang="en-US" sz="1800" dirty="0" err="1"/>
              <a:t>cuối</a:t>
            </a:r>
            <a:r>
              <a:rPr lang="en-US" sz="1800" dirty="0"/>
              <a:t> </a:t>
            </a:r>
            <a:r>
              <a:rPr lang="en-US" sz="1800" dirty="0" err="1"/>
              <a:t>cùng</a:t>
            </a:r>
            <a:r>
              <a:rPr lang="en-US" sz="1800" dirty="0"/>
              <a:t> </a:t>
            </a:r>
            <a:r>
              <a:rPr lang="en-US" sz="1800" dirty="0" err="1"/>
              <a:t>của</a:t>
            </a:r>
            <a:r>
              <a:rPr lang="en-US" sz="1800" dirty="0"/>
              <a:t> </a:t>
            </a:r>
            <a:r>
              <a:rPr lang="en-US" sz="1800" dirty="0" err="1"/>
              <a:t>tháng</a:t>
            </a:r>
            <a:r>
              <a:rPr lang="en-US" sz="1800" dirty="0"/>
              <a:t> </a:t>
            </a:r>
            <a:r>
              <a:rPr lang="en-US" sz="1800" dirty="0" err="1"/>
              <a:t>đó</a:t>
            </a:r>
            <a:r>
              <a:rPr lang="en-US" sz="1800" dirty="0"/>
              <a:t>.</a:t>
            </a:r>
          </a:p>
          <a:p>
            <a:r>
              <a:rPr lang="en-US" sz="1800" dirty="0"/>
              <a:t>4. </a:t>
            </a:r>
            <a:r>
              <a:rPr lang="en-US" sz="1800" dirty="0" err="1"/>
              <a:t>Khi</a:t>
            </a:r>
            <a:r>
              <a:rPr lang="en-US" sz="1800" dirty="0"/>
              <a:t> </a:t>
            </a:r>
            <a:r>
              <a:rPr lang="en-US" sz="1800" dirty="0" err="1"/>
              <a:t>thời</a:t>
            </a:r>
            <a:r>
              <a:rPr lang="en-US" sz="1800" dirty="0"/>
              <a:t> </a:t>
            </a:r>
            <a:r>
              <a:rPr lang="en-US" sz="1800" dirty="0" err="1"/>
              <a:t>hạn</a:t>
            </a:r>
            <a:r>
              <a:rPr lang="en-US" sz="1800" dirty="0"/>
              <a:t> </a:t>
            </a:r>
            <a:r>
              <a:rPr lang="en-US" sz="1800" dirty="0" err="1"/>
              <a:t>tính</a:t>
            </a:r>
            <a:r>
              <a:rPr lang="en-US" sz="1800" dirty="0"/>
              <a:t> </a:t>
            </a:r>
            <a:r>
              <a:rPr lang="en-US" sz="1800" dirty="0" err="1"/>
              <a:t>bằng</a:t>
            </a:r>
            <a:r>
              <a:rPr lang="en-US" sz="1800" dirty="0"/>
              <a:t> </a:t>
            </a:r>
            <a:r>
              <a:rPr lang="en-US" sz="1800" dirty="0" err="1"/>
              <a:t>năm</a:t>
            </a:r>
            <a:r>
              <a:rPr lang="en-US" sz="1800" dirty="0"/>
              <a:t> </a:t>
            </a:r>
            <a:r>
              <a:rPr lang="en-US" sz="1800" dirty="0" err="1"/>
              <a:t>thì</a:t>
            </a:r>
            <a:r>
              <a:rPr lang="en-US" sz="1800" dirty="0"/>
              <a:t> </a:t>
            </a:r>
            <a:r>
              <a:rPr lang="en-US" sz="1800" dirty="0" err="1"/>
              <a:t>thời</a:t>
            </a:r>
            <a:r>
              <a:rPr lang="en-US" sz="1800" dirty="0"/>
              <a:t> </a:t>
            </a:r>
            <a:r>
              <a:rPr lang="en-US" sz="1800" dirty="0" err="1"/>
              <a:t>hạn</a:t>
            </a:r>
            <a:r>
              <a:rPr lang="en-US" sz="1800" dirty="0"/>
              <a:t> </a:t>
            </a:r>
            <a:r>
              <a:rPr lang="en-US" sz="1800" dirty="0" err="1"/>
              <a:t>kết</a:t>
            </a:r>
            <a:r>
              <a:rPr lang="en-US" sz="1800" dirty="0"/>
              <a:t> </a:t>
            </a:r>
            <a:r>
              <a:rPr lang="en-US" sz="1800" dirty="0" err="1"/>
              <a:t>thúc</a:t>
            </a:r>
            <a:r>
              <a:rPr lang="en-US" sz="1800" dirty="0"/>
              <a:t> </a:t>
            </a:r>
            <a:r>
              <a:rPr lang="en-US" sz="1800" dirty="0" err="1"/>
              <a:t>tại</a:t>
            </a:r>
            <a:r>
              <a:rPr lang="en-US" sz="1800" dirty="0"/>
              <a:t> </a:t>
            </a:r>
            <a:r>
              <a:rPr lang="en-US" sz="1800" dirty="0" err="1"/>
              <a:t>thời</a:t>
            </a:r>
            <a:r>
              <a:rPr lang="en-US" sz="1800" dirty="0"/>
              <a:t> </a:t>
            </a:r>
            <a:r>
              <a:rPr lang="en-US" sz="1800" dirty="0" err="1"/>
              <a:t>điểm</a:t>
            </a:r>
            <a:r>
              <a:rPr lang="en-US" sz="1800" dirty="0"/>
              <a:t> </a:t>
            </a:r>
            <a:r>
              <a:rPr lang="en-US" sz="1800" dirty="0" err="1"/>
              <a:t>kết</a:t>
            </a:r>
            <a:r>
              <a:rPr lang="en-US" sz="1800" dirty="0"/>
              <a:t> </a:t>
            </a:r>
            <a:r>
              <a:rPr lang="en-US" sz="1800" dirty="0" err="1"/>
              <a:t>thúc</a:t>
            </a:r>
            <a:r>
              <a:rPr lang="en-US" sz="1800" dirty="0"/>
              <a:t> </a:t>
            </a:r>
            <a:r>
              <a:rPr lang="en-US" sz="1800" dirty="0" err="1"/>
              <a:t>ngày</a:t>
            </a:r>
            <a:r>
              <a:rPr lang="en-US" sz="1800" dirty="0"/>
              <a:t>, </a:t>
            </a:r>
            <a:r>
              <a:rPr lang="en-US" sz="1800" dirty="0" err="1"/>
              <a:t>tháng</a:t>
            </a:r>
            <a:r>
              <a:rPr lang="en-US" sz="1800" dirty="0"/>
              <a:t> </a:t>
            </a:r>
            <a:r>
              <a:rPr lang="en-US" sz="1800" dirty="0" err="1"/>
              <a:t>tương</a:t>
            </a:r>
            <a:r>
              <a:rPr lang="en-US" sz="1800" dirty="0"/>
              <a:t> </a:t>
            </a:r>
            <a:r>
              <a:rPr lang="en-US" sz="1800" dirty="0" err="1"/>
              <a:t>ứng</a:t>
            </a:r>
            <a:r>
              <a:rPr lang="en-US" sz="1800" dirty="0"/>
              <a:t> </a:t>
            </a:r>
            <a:r>
              <a:rPr lang="en-US" sz="1800" dirty="0" err="1"/>
              <a:t>của</a:t>
            </a:r>
            <a:r>
              <a:rPr lang="en-US" sz="1800" dirty="0"/>
              <a:t> </a:t>
            </a:r>
            <a:r>
              <a:rPr lang="en-US" sz="1800" dirty="0" err="1"/>
              <a:t>năm</a:t>
            </a:r>
            <a:r>
              <a:rPr lang="en-US" sz="1800" dirty="0"/>
              <a:t> </a:t>
            </a:r>
            <a:r>
              <a:rPr lang="en-US" sz="1800" dirty="0" err="1"/>
              <a:t>cuối</a:t>
            </a:r>
            <a:r>
              <a:rPr lang="en-US" sz="1800" dirty="0"/>
              <a:t> </a:t>
            </a:r>
            <a:r>
              <a:rPr lang="en-US" sz="1800" dirty="0" err="1"/>
              <a:t>cùng</a:t>
            </a:r>
            <a:r>
              <a:rPr lang="en-US" sz="1800" dirty="0"/>
              <a:t> </a:t>
            </a:r>
            <a:r>
              <a:rPr lang="en-US" sz="1800" dirty="0" err="1"/>
              <a:t>của</a:t>
            </a:r>
            <a:r>
              <a:rPr lang="en-US" sz="1800" dirty="0"/>
              <a:t> </a:t>
            </a:r>
            <a:r>
              <a:rPr lang="en-US" sz="1800" dirty="0" err="1"/>
              <a:t>thời</a:t>
            </a:r>
            <a:r>
              <a:rPr lang="en-US" sz="1800" dirty="0"/>
              <a:t> </a:t>
            </a:r>
            <a:r>
              <a:rPr lang="en-US" sz="1800" dirty="0" err="1"/>
              <a:t>hạn</a:t>
            </a:r>
            <a:r>
              <a:rPr lang="en-US" sz="1800" dirty="0"/>
              <a:t>.</a:t>
            </a:r>
          </a:p>
          <a:p>
            <a:r>
              <a:rPr lang="en-US" sz="1800" dirty="0"/>
              <a:t>5. </a:t>
            </a:r>
            <a:r>
              <a:rPr lang="en-US" sz="1800" dirty="0" err="1"/>
              <a:t>Khi</a:t>
            </a:r>
            <a:r>
              <a:rPr lang="en-US" sz="1800" dirty="0"/>
              <a:t> </a:t>
            </a:r>
            <a:r>
              <a:rPr lang="en-US" sz="1800" dirty="0" err="1"/>
              <a:t>ngày</a:t>
            </a:r>
            <a:r>
              <a:rPr lang="en-US" sz="1800" dirty="0"/>
              <a:t> </a:t>
            </a:r>
            <a:r>
              <a:rPr lang="en-US" sz="1800" dirty="0" err="1"/>
              <a:t>cuối</a:t>
            </a:r>
            <a:r>
              <a:rPr lang="en-US" sz="1800" dirty="0"/>
              <a:t> </a:t>
            </a:r>
            <a:r>
              <a:rPr lang="en-US" sz="1800" dirty="0" err="1"/>
              <a:t>cùng</a:t>
            </a:r>
            <a:r>
              <a:rPr lang="en-US" sz="1800" dirty="0"/>
              <a:t> </a:t>
            </a:r>
            <a:r>
              <a:rPr lang="en-US" sz="1800" dirty="0" err="1"/>
              <a:t>của</a:t>
            </a:r>
            <a:r>
              <a:rPr lang="en-US" sz="1800" dirty="0"/>
              <a:t> </a:t>
            </a:r>
            <a:r>
              <a:rPr lang="en-US" sz="1800" dirty="0" err="1"/>
              <a:t>thời</a:t>
            </a:r>
            <a:r>
              <a:rPr lang="en-US" sz="1800" dirty="0"/>
              <a:t> </a:t>
            </a:r>
            <a:r>
              <a:rPr lang="en-US" sz="1800" dirty="0" err="1"/>
              <a:t>hạn</a:t>
            </a:r>
            <a:r>
              <a:rPr lang="en-US" sz="1800" dirty="0"/>
              <a:t> </a:t>
            </a:r>
            <a:r>
              <a:rPr lang="en-US" sz="1800" dirty="0" err="1"/>
              <a:t>là</a:t>
            </a:r>
            <a:r>
              <a:rPr lang="en-US" sz="1800" dirty="0"/>
              <a:t> </a:t>
            </a:r>
            <a:r>
              <a:rPr lang="en-US" sz="1800" dirty="0" err="1"/>
              <a:t>ngày</a:t>
            </a:r>
            <a:r>
              <a:rPr lang="en-US" sz="1800" dirty="0"/>
              <a:t> </a:t>
            </a:r>
            <a:r>
              <a:rPr lang="en-US" sz="1800" dirty="0" err="1"/>
              <a:t>nghỉ</a:t>
            </a:r>
            <a:r>
              <a:rPr lang="en-US" sz="1800" dirty="0"/>
              <a:t> </a:t>
            </a:r>
            <a:r>
              <a:rPr lang="en-US" sz="1800" dirty="0" err="1"/>
              <a:t>cuối</a:t>
            </a:r>
            <a:r>
              <a:rPr lang="en-US" sz="1800" dirty="0"/>
              <a:t> </a:t>
            </a:r>
            <a:r>
              <a:rPr lang="en-US" sz="1800" dirty="0" err="1"/>
              <a:t>tuần</a:t>
            </a:r>
            <a:r>
              <a:rPr lang="en-US" sz="1800" dirty="0"/>
              <a:t> </a:t>
            </a:r>
            <a:r>
              <a:rPr lang="en-US" sz="1800" dirty="0" err="1"/>
              <a:t>hoặc</a:t>
            </a:r>
            <a:r>
              <a:rPr lang="en-US" sz="1800" dirty="0"/>
              <a:t> </a:t>
            </a:r>
            <a:r>
              <a:rPr lang="en-US" sz="1800" dirty="0" err="1"/>
              <a:t>ngày</a:t>
            </a:r>
            <a:r>
              <a:rPr lang="en-US" sz="1800" dirty="0"/>
              <a:t> </a:t>
            </a:r>
            <a:r>
              <a:rPr lang="en-US" sz="1800" dirty="0" err="1"/>
              <a:t>nghỉ</a:t>
            </a:r>
            <a:r>
              <a:rPr lang="en-US" sz="1800" dirty="0"/>
              <a:t> </a:t>
            </a:r>
            <a:r>
              <a:rPr lang="en-US" sz="1800" dirty="0" err="1"/>
              <a:t>lễ</a:t>
            </a:r>
            <a:r>
              <a:rPr lang="en-US" sz="1800" dirty="0"/>
              <a:t> </a:t>
            </a:r>
            <a:r>
              <a:rPr lang="en-US" sz="1800" dirty="0" err="1"/>
              <a:t>thì</a:t>
            </a:r>
            <a:r>
              <a:rPr lang="en-US" sz="1800" dirty="0"/>
              <a:t> </a:t>
            </a:r>
            <a:r>
              <a:rPr lang="en-US" sz="1800" dirty="0" err="1"/>
              <a:t>thời</a:t>
            </a:r>
            <a:r>
              <a:rPr lang="en-US" sz="1800" dirty="0"/>
              <a:t> </a:t>
            </a:r>
            <a:r>
              <a:rPr lang="en-US" sz="1800" dirty="0" err="1"/>
              <a:t>hạn</a:t>
            </a:r>
            <a:r>
              <a:rPr lang="en-US" sz="1800" dirty="0"/>
              <a:t> </a:t>
            </a:r>
            <a:r>
              <a:rPr lang="en-US" sz="1800" dirty="0" err="1"/>
              <a:t>kết</a:t>
            </a:r>
            <a:r>
              <a:rPr lang="en-US" sz="1800" dirty="0"/>
              <a:t> </a:t>
            </a:r>
            <a:r>
              <a:rPr lang="en-US" sz="1800" dirty="0" err="1"/>
              <a:t>thúc</a:t>
            </a:r>
            <a:r>
              <a:rPr lang="en-US" sz="1800" dirty="0"/>
              <a:t> </a:t>
            </a:r>
            <a:r>
              <a:rPr lang="en-US" sz="1800" dirty="0" err="1"/>
              <a:t>tại</a:t>
            </a:r>
            <a:r>
              <a:rPr lang="en-US" sz="1800" dirty="0"/>
              <a:t> </a:t>
            </a:r>
            <a:r>
              <a:rPr lang="en-US" sz="1800" dirty="0" err="1"/>
              <a:t>thời</a:t>
            </a:r>
            <a:r>
              <a:rPr lang="en-US" sz="1800" dirty="0"/>
              <a:t> </a:t>
            </a:r>
            <a:r>
              <a:rPr lang="en-US" sz="1800" dirty="0" err="1"/>
              <a:t>điểm</a:t>
            </a:r>
            <a:r>
              <a:rPr lang="en-US" sz="1800" dirty="0"/>
              <a:t> </a:t>
            </a:r>
            <a:r>
              <a:rPr lang="en-US" sz="1800" dirty="0" err="1"/>
              <a:t>kết</a:t>
            </a:r>
            <a:r>
              <a:rPr lang="en-US" sz="1800" dirty="0"/>
              <a:t> </a:t>
            </a:r>
            <a:r>
              <a:rPr lang="en-US" sz="1800" dirty="0" err="1"/>
              <a:t>thúc</a:t>
            </a:r>
            <a:r>
              <a:rPr lang="en-US" sz="1800" dirty="0"/>
              <a:t> </a:t>
            </a:r>
            <a:r>
              <a:rPr lang="en-US" sz="1800" dirty="0" err="1"/>
              <a:t>ngày</a:t>
            </a:r>
            <a:r>
              <a:rPr lang="en-US" sz="1800" dirty="0"/>
              <a:t> </a:t>
            </a:r>
            <a:r>
              <a:rPr lang="en-US" sz="1800" dirty="0" err="1"/>
              <a:t>làm</a:t>
            </a:r>
            <a:r>
              <a:rPr lang="en-US" sz="1800" dirty="0"/>
              <a:t> </a:t>
            </a:r>
            <a:r>
              <a:rPr lang="en-US" sz="1800" dirty="0" err="1"/>
              <a:t>việc</a:t>
            </a:r>
            <a:r>
              <a:rPr lang="en-US" sz="1800" dirty="0"/>
              <a:t> </a:t>
            </a:r>
            <a:r>
              <a:rPr lang="en-US" sz="1800" dirty="0" err="1"/>
              <a:t>tiếp</a:t>
            </a:r>
            <a:r>
              <a:rPr lang="en-US" sz="1800" dirty="0"/>
              <a:t> </a:t>
            </a:r>
            <a:r>
              <a:rPr lang="en-US" sz="1800" dirty="0" err="1"/>
              <a:t>theo</a:t>
            </a:r>
            <a:r>
              <a:rPr lang="en-US" sz="1800" dirty="0"/>
              <a:t> </a:t>
            </a:r>
            <a:r>
              <a:rPr lang="en-US" sz="1800" dirty="0" err="1"/>
              <a:t>ngày</a:t>
            </a:r>
            <a:r>
              <a:rPr lang="en-US" sz="1800" dirty="0"/>
              <a:t> </a:t>
            </a:r>
            <a:r>
              <a:rPr lang="en-US" sz="1800" dirty="0" err="1"/>
              <a:t>nghỉ</a:t>
            </a:r>
            <a:r>
              <a:rPr lang="en-US" sz="1800" dirty="0"/>
              <a:t> </a:t>
            </a:r>
            <a:r>
              <a:rPr lang="en-US" sz="1800" dirty="0" err="1"/>
              <a:t>đó</a:t>
            </a:r>
            <a:r>
              <a:rPr lang="en-US" sz="1800" dirty="0"/>
              <a:t>.</a:t>
            </a:r>
          </a:p>
          <a:p>
            <a:r>
              <a:rPr lang="en-US" sz="1800" dirty="0"/>
              <a:t>6. </a:t>
            </a:r>
            <a:r>
              <a:rPr lang="en-US" sz="1800" dirty="0" err="1"/>
              <a:t>Thời</a:t>
            </a:r>
            <a:r>
              <a:rPr lang="en-US" sz="1800" dirty="0"/>
              <a:t> </a:t>
            </a:r>
            <a:r>
              <a:rPr lang="en-US" sz="1800" dirty="0" err="1"/>
              <a:t>điểm</a:t>
            </a:r>
            <a:r>
              <a:rPr lang="en-US" sz="1800" dirty="0"/>
              <a:t> </a:t>
            </a:r>
            <a:r>
              <a:rPr lang="en-US" sz="1800" dirty="0" err="1"/>
              <a:t>kết</a:t>
            </a:r>
            <a:r>
              <a:rPr lang="en-US" sz="1800" dirty="0"/>
              <a:t> </a:t>
            </a:r>
            <a:r>
              <a:rPr lang="en-US" sz="1800" dirty="0" err="1"/>
              <a:t>thúc</a:t>
            </a:r>
            <a:r>
              <a:rPr lang="en-US" sz="1800" dirty="0"/>
              <a:t> </a:t>
            </a:r>
            <a:r>
              <a:rPr lang="en-US" sz="1800" dirty="0" err="1"/>
              <a:t>ngày</a:t>
            </a:r>
            <a:r>
              <a:rPr lang="en-US" sz="1800" dirty="0"/>
              <a:t> </a:t>
            </a:r>
            <a:r>
              <a:rPr lang="en-US" sz="1800" dirty="0" err="1"/>
              <a:t>cuối</a:t>
            </a:r>
            <a:r>
              <a:rPr lang="en-US" sz="1800" dirty="0"/>
              <a:t> </a:t>
            </a:r>
            <a:r>
              <a:rPr lang="en-US" sz="1800" dirty="0" err="1"/>
              <a:t>cùng</a:t>
            </a:r>
            <a:r>
              <a:rPr lang="en-US" sz="1800" dirty="0"/>
              <a:t> </a:t>
            </a:r>
            <a:r>
              <a:rPr lang="en-US" sz="1800" dirty="0" err="1"/>
              <a:t>của</a:t>
            </a:r>
            <a:r>
              <a:rPr lang="en-US" sz="1800" dirty="0"/>
              <a:t> </a:t>
            </a:r>
            <a:r>
              <a:rPr lang="en-US" sz="1800" dirty="0" err="1"/>
              <a:t>thời</a:t>
            </a:r>
            <a:r>
              <a:rPr lang="en-US" sz="1800" dirty="0"/>
              <a:t> </a:t>
            </a:r>
            <a:r>
              <a:rPr lang="en-US" sz="1800" dirty="0" err="1"/>
              <a:t>hạn</a:t>
            </a:r>
            <a:r>
              <a:rPr lang="en-US" sz="1800" dirty="0"/>
              <a:t> </a:t>
            </a:r>
            <a:r>
              <a:rPr lang="en-US" sz="1800" dirty="0" err="1"/>
              <a:t>vào</a:t>
            </a:r>
            <a:r>
              <a:rPr lang="en-US" sz="1800" dirty="0"/>
              <a:t> </a:t>
            </a:r>
            <a:r>
              <a:rPr lang="en-US" sz="1800" dirty="0" err="1"/>
              <a:t>lúc</a:t>
            </a:r>
            <a:r>
              <a:rPr lang="en-US" sz="1800" dirty="0"/>
              <a:t> </a:t>
            </a:r>
            <a:r>
              <a:rPr lang="en-US" sz="1800" dirty="0" err="1"/>
              <a:t>hai</a:t>
            </a:r>
            <a:r>
              <a:rPr lang="en-US" sz="1800" dirty="0"/>
              <a:t> </a:t>
            </a:r>
            <a:r>
              <a:rPr lang="en-US" sz="1800" dirty="0" err="1"/>
              <a:t>mươi</a:t>
            </a:r>
            <a:r>
              <a:rPr lang="en-US" sz="1800" dirty="0"/>
              <a:t> </a:t>
            </a:r>
            <a:r>
              <a:rPr lang="en-US" sz="1800" dirty="0" err="1"/>
              <a:t>tư</a:t>
            </a:r>
            <a:r>
              <a:rPr lang="en-US" sz="1800" dirty="0"/>
              <a:t> </a:t>
            </a:r>
            <a:r>
              <a:rPr lang="en-US" sz="1800" dirty="0" err="1"/>
              <a:t>giờ</a:t>
            </a:r>
            <a:r>
              <a:rPr lang="en-US" sz="1800" dirty="0"/>
              <a:t> </a:t>
            </a:r>
            <a:r>
              <a:rPr lang="en-US" sz="1800" dirty="0" err="1"/>
              <a:t>của</a:t>
            </a:r>
            <a:r>
              <a:rPr lang="en-US" sz="1800" dirty="0"/>
              <a:t> </a:t>
            </a:r>
            <a:r>
              <a:rPr lang="en-US" sz="1800" dirty="0" err="1"/>
              <a:t>ngày</a:t>
            </a:r>
            <a:r>
              <a:rPr lang="en-US" sz="1800" dirty="0"/>
              <a:t> </a:t>
            </a:r>
            <a:r>
              <a:rPr lang="en-US" sz="1800" dirty="0" err="1"/>
              <a:t>đó</a:t>
            </a:r>
            <a:r>
              <a:rPr lang="en-US" sz="1800" dirty="0"/>
              <a:t>.</a:t>
            </a:r>
            <a:endParaRPr lang="vi-VN" sz="18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0"/>
            <a:ext cx="253900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130</a:t>
            </a:fld>
            <a:endParaRPr lang="en-US"/>
          </a:p>
        </p:txBody>
      </p:sp>
    </p:spTree>
    <p:extLst>
      <p:ext uri="{BB962C8B-B14F-4D97-AF65-F5344CB8AC3E}">
        <p14:creationId xmlns:p14="http://schemas.microsoft.com/office/powerpoint/2010/main" val="31018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823" y="233363"/>
            <a:ext cx="8396287" cy="563562"/>
          </a:xfrm>
        </p:spPr>
        <p:txBody>
          <a:bodyPr/>
          <a:lstStyle/>
          <a:p>
            <a:r>
              <a:rPr lang="en-US" dirty="0"/>
              <a:t>II. Thời hiệu</a:t>
            </a:r>
            <a:endParaRPr lang="vi-VN" dirty="0"/>
          </a:p>
        </p:txBody>
      </p:sp>
      <p:sp>
        <p:nvSpPr>
          <p:cNvPr id="3" name="Content Placeholder 2"/>
          <p:cNvSpPr>
            <a:spLocks noGrp="1"/>
          </p:cNvSpPr>
          <p:nvPr>
            <p:ph idx="1"/>
          </p:nvPr>
        </p:nvSpPr>
        <p:spPr>
          <a:xfrm>
            <a:off x="457200" y="1202103"/>
            <a:ext cx="8229600" cy="5248275"/>
          </a:xfrm>
        </p:spPr>
        <p:txBody>
          <a:bodyPr/>
          <a:lstStyle/>
          <a:p>
            <a:pPr marL="457200" indent="-457200" algn="just">
              <a:buAutoNum type="arabicPeriod"/>
            </a:pPr>
            <a:r>
              <a:rPr lang="en-US" sz="4000" dirty="0"/>
              <a:t>Khái niệm</a:t>
            </a:r>
          </a:p>
          <a:p>
            <a:pPr marL="457200" indent="-457200" algn="just">
              <a:buAutoNum type="arabicPeriod"/>
            </a:pPr>
            <a:r>
              <a:rPr lang="en-US" sz="4000" dirty="0"/>
              <a:t>Ý nghĩa</a:t>
            </a:r>
          </a:p>
          <a:p>
            <a:pPr marL="457200" indent="-457200" algn="just">
              <a:buAutoNum type="arabicPeriod"/>
            </a:pPr>
            <a:r>
              <a:rPr lang="en-US" sz="4000" dirty="0"/>
              <a:t>Các loại thời hiệu</a:t>
            </a:r>
          </a:p>
          <a:p>
            <a:pPr marL="457200" indent="-457200" algn="just">
              <a:buAutoNum type="arabicPeriod"/>
            </a:pPr>
            <a:r>
              <a:rPr lang="en-US" sz="4000" dirty="0"/>
              <a:t>Cách tính thời hiệu</a:t>
            </a:r>
            <a:endParaRPr lang="vi-VN" sz="40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72200" y="6477001"/>
            <a:ext cx="2467000"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131</a:t>
            </a:fld>
            <a:endParaRPr lang="en-US"/>
          </a:p>
        </p:txBody>
      </p:sp>
    </p:spTree>
    <p:extLst>
      <p:ext uri="{BB962C8B-B14F-4D97-AF65-F5344CB8AC3E}">
        <p14:creationId xmlns:p14="http://schemas.microsoft.com/office/powerpoint/2010/main" val="361298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33363"/>
            <a:ext cx="8964488" cy="563562"/>
          </a:xfrm>
        </p:spPr>
        <p:txBody>
          <a:bodyPr/>
          <a:lstStyle/>
          <a:p>
            <a:r>
              <a:rPr lang="en-US" dirty="0"/>
              <a:t>II.1. Khái niệm</a:t>
            </a:r>
            <a:endParaRPr lang="vi-VN" dirty="0"/>
          </a:p>
        </p:txBody>
      </p:sp>
      <p:sp>
        <p:nvSpPr>
          <p:cNvPr id="3" name="Content Placeholder 2"/>
          <p:cNvSpPr>
            <a:spLocks noGrp="1"/>
          </p:cNvSpPr>
          <p:nvPr>
            <p:ph idx="1"/>
          </p:nvPr>
        </p:nvSpPr>
        <p:spPr/>
        <p:txBody>
          <a:bodyPr/>
          <a:lstStyle/>
          <a:p>
            <a:pPr marL="0" indent="0" algn="ctr">
              <a:buNone/>
            </a:pPr>
            <a:r>
              <a:rPr lang="vi-VN" sz="3600" u="sng" dirty="0"/>
              <a:t>Điều 14</a:t>
            </a:r>
            <a:r>
              <a:rPr lang="en-US" sz="3600" u="sng" dirty="0"/>
              <a:t>9</a:t>
            </a:r>
            <a:r>
              <a:rPr lang="vi-VN" sz="3600" u="sng" dirty="0"/>
              <a:t> BLDS</a:t>
            </a:r>
            <a:r>
              <a:rPr lang="en-US" sz="3600" u="sng" dirty="0"/>
              <a:t> 2015</a:t>
            </a:r>
            <a:r>
              <a:rPr lang="vi-VN" sz="3600" dirty="0"/>
              <a:t>:</a:t>
            </a:r>
          </a:p>
          <a:p>
            <a:pPr algn="just"/>
            <a:r>
              <a:rPr lang="en-US" sz="3600" dirty="0" err="1"/>
              <a:t>Thời</a:t>
            </a:r>
            <a:r>
              <a:rPr lang="en-US" sz="3600" dirty="0"/>
              <a:t> </a:t>
            </a:r>
            <a:r>
              <a:rPr lang="en-US" sz="3600" dirty="0" err="1"/>
              <a:t>hiệu</a:t>
            </a:r>
            <a:r>
              <a:rPr lang="en-US" sz="3600" dirty="0"/>
              <a:t> </a:t>
            </a:r>
            <a:r>
              <a:rPr lang="en-US" sz="3600" dirty="0" err="1"/>
              <a:t>là</a:t>
            </a:r>
            <a:r>
              <a:rPr lang="en-US" sz="3600" dirty="0"/>
              <a:t> </a:t>
            </a:r>
            <a:r>
              <a:rPr lang="en-US" sz="3600" dirty="0" err="1"/>
              <a:t>thời</a:t>
            </a:r>
            <a:r>
              <a:rPr lang="en-US" sz="3600" dirty="0"/>
              <a:t> </a:t>
            </a:r>
            <a:r>
              <a:rPr lang="en-US" sz="3600" dirty="0" err="1"/>
              <a:t>hạn</a:t>
            </a:r>
            <a:r>
              <a:rPr lang="en-US" sz="3600" dirty="0"/>
              <a:t> do </a:t>
            </a:r>
            <a:r>
              <a:rPr lang="en-US" sz="3600" dirty="0" err="1"/>
              <a:t>luật</a:t>
            </a:r>
            <a:r>
              <a:rPr lang="en-US" sz="3600" dirty="0"/>
              <a:t> </a:t>
            </a:r>
            <a:r>
              <a:rPr lang="en-US" sz="3600" dirty="0" err="1"/>
              <a:t>quy</a:t>
            </a:r>
            <a:r>
              <a:rPr lang="en-US" sz="3600" dirty="0"/>
              <a:t> </a:t>
            </a:r>
            <a:r>
              <a:rPr lang="en-US" sz="3600" dirty="0" err="1"/>
              <a:t>định</a:t>
            </a:r>
            <a:r>
              <a:rPr lang="en-US" sz="3600" dirty="0"/>
              <a:t> </a:t>
            </a:r>
            <a:r>
              <a:rPr lang="en-US" sz="3600" dirty="0" err="1"/>
              <a:t>mà</a:t>
            </a:r>
            <a:r>
              <a:rPr lang="en-US" sz="3600" dirty="0"/>
              <a:t> </a:t>
            </a:r>
            <a:r>
              <a:rPr lang="en-US" sz="3600" dirty="0" err="1"/>
              <a:t>khi</a:t>
            </a:r>
            <a:r>
              <a:rPr lang="en-US" sz="3600" dirty="0"/>
              <a:t> </a:t>
            </a:r>
            <a:r>
              <a:rPr lang="en-US" sz="3600" dirty="0" err="1"/>
              <a:t>kết</a:t>
            </a:r>
            <a:r>
              <a:rPr lang="en-US" sz="3600" dirty="0"/>
              <a:t> </a:t>
            </a:r>
            <a:r>
              <a:rPr lang="en-US" sz="3600" dirty="0" err="1"/>
              <a:t>thúc</a:t>
            </a:r>
            <a:r>
              <a:rPr lang="en-US" sz="3600" dirty="0"/>
              <a:t> </a:t>
            </a:r>
            <a:r>
              <a:rPr lang="en-US" sz="3600" dirty="0" err="1"/>
              <a:t>thời</a:t>
            </a:r>
            <a:r>
              <a:rPr lang="en-US" sz="3600" dirty="0"/>
              <a:t> </a:t>
            </a:r>
            <a:r>
              <a:rPr lang="en-US" sz="3600" dirty="0" err="1"/>
              <a:t>hạn</a:t>
            </a:r>
            <a:r>
              <a:rPr lang="en-US" sz="3600" dirty="0"/>
              <a:t> </a:t>
            </a:r>
            <a:r>
              <a:rPr lang="en-US" sz="3600" dirty="0" err="1"/>
              <a:t>đó</a:t>
            </a:r>
            <a:r>
              <a:rPr lang="en-US" sz="3600" dirty="0"/>
              <a:t> </a:t>
            </a:r>
            <a:r>
              <a:rPr lang="en-US" sz="3600" dirty="0" err="1"/>
              <a:t>thì</a:t>
            </a:r>
            <a:r>
              <a:rPr lang="en-US" sz="3600" dirty="0"/>
              <a:t> </a:t>
            </a:r>
            <a:r>
              <a:rPr lang="en-US" sz="3600" dirty="0" err="1"/>
              <a:t>phát</a:t>
            </a:r>
            <a:r>
              <a:rPr lang="en-US" sz="3600" dirty="0"/>
              <a:t> </a:t>
            </a:r>
            <a:r>
              <a:rPr lang="en-US" sz="3600" dirty="0" err="1"/>
              <a:t>sinh</a:t>
            </a:r>
            <a:r>
              <a:rPr lang="en-US" sz="3600" dirty="0"/>
              <a:t> </a:t>
            </a:r>
            <a:r>
              <a:rPr lang="en-US" sz="3600" dirty="0" err="1"/>
              <a:t>hậu</a:t>
            </a:r>
            <a:r>
              <a:rPr lang="en-US" sz="3600" dirty="0"/>
              <a:t> </a:t>
            </a:r>
            <a:r>
              <a:rPr lang="en-US" sz="3600" dirty="0" err="1"/>
              <a:t>quả</a:t>
            </a:r>
            <a:r>
              <a:rPr lang="en-US" sz="3600" dirty="0"/>
              <a:t> </a:t>
            </a:r>
            <a:r>
              <a:rPr lang="en-US" sz="3600" dirty="0" err="1"/>
              <a:t>pháp</a:t>
            </a:r>
            <a:r>
              <a:rPr lang="en-US" sz="3600" dirty="0"/>
              <a:t> </a:t>
            </a:r>
            <a:r>
              <a:rPr lang="en-US" sz="3600" dirty="0" err="1"/>
              <a:t>lý</a:t>
            </a:r>
            <a:r>
              <a:rPr lang="en-US" sz="3600" dirty="0"/>
              <a:t> </a:t>
            </a:r>
            <a:r>
              <a:rPr lang="en-US" sz="3600" dirty="0" err="1"/>
              <a:t>đối</a:t>
            </a:r>
            <a:r>
              <a:rPr lang="en-US" sz="3600" dirty="0"/>
              <a:t> </a:t>
            </a:r>
            <a:r>
              <a:rPr lang="en-US" sz="3600" dirty="0" err="1"/>
              <a:t>với</a:t>
            </a:r>
            <a:r>
              <a:rPr lang="en-US" sz="3600" dirty="0"/>
              <a:t> </a:t>
            </a:r>
            <a:r>
              <a:rPr lang="en-US" sz="3600" dirty="0" err="1"/>
              <a:t>chủ</a:t>
            </a:r>
            <a:r>
              <a:rPr lang="en-US" sz="3600" dirty="0"/>
              <a:t> </a:t>
            </a:r>
            <a:r>
              <a:rPr lang="en-US" sz="3600" dirty="0" err="1"/>
              <a:t>thể</a:t>
            </a:r>
            <a:r>
              <a:rPr lang="en-US" sz="3600" dirty="0"/>
              <a:t> </a:t>
            </a:r>
            <a:r>
              <a:rPr lang="en-US" sz="3600" dirty="0" err="1"/>
              <a:t>theo</a:t>
            </a:r>
            <a:r>
              <a:rPr lang="en-US" sz="3600" dirty="0"/>
              <a:t> </a:t>
            </a:r>
            <a:r>
              <a:rPr lang="en-US" sz="3600" dirty="0" err="1"/>
              <a:t>điều</a:t>
            </a:r>
            <a:r>
              <a:rPr lang="en-US" sz="3600" dirty="0"/>
              <a:t> </a:t>
            </a:r>
            <a:r>
              <a:rPr lang="en-US" sz="3600" dirty="0" err="1"/>
              <a:t>kiện</a:t>
            </a:r>
            <a:r>
              <a:rPr lang="en-US" sz="3600" dirty="0"/>
              <a:t> do </a:t>
            </a:r>
            <a:r>
              <a:rPr lang="en-US" sz="3600" dirty="0" err="1"/>
              <a:t>luật</a:t>
            </a:r>
            <a:r>
              <a:rPr lang="en-US" sz="3600" dirty="0"/>
              <a:t> </a:t>
            </a:r>
            <a:r>
              <a:rPr lang="en-US" sz="3600" dirty="0" err="1"/>
              <a:t>quy</a:t>
            </a:r>
            <a:r>
              <a:rPr lang="en-US" sz="3600" dirty="0"/>
              <a:t> </a:t>
            </a:r>
            <a:r>
              <a:rPr lang="en-US" sz="3600" dirty="0" err="1"/>
              <a:t>định</a:t>
            </a:r>
            <a:r>
              <a:rPr lang="en-US" sz="3600" dirty="0"/>
              <a:t>.</a:t>
            </a:r>
          </a:p>
          <a:p>
            <a:pPr algn="just"/>
            <a:r>
              <a:rPr lang="en-US" sz="3600" dirty="0" err="1"/>
              <a:t>Thời</a:t>
            </a:r>
            <a:r>
              <a:rPr lang="en-US" sz="3600" dirty="0"/>
              <a:t> </a:t>
            </a:r>
            <a:r>
              <a:rPr lang="en-US" sz="3600" dirty="0" err="1"/>
              <a:t>hiệu</a:t>
            </a:r>
            <a:r>
              <a:rPr lang="en-US" sz="3600" dirty="0"/>
              <a:t> </a:t>
            </a:r>
            <a:r>
              <a:rPr lang="en-US" sz="3600" dirty="0" err="1"/>
              <a:t>được</a:t>
            </a:r>
            <a:r>
              <a:rPr lang="en-US" sz="3600" dirty="0"/>
              <a:t> </a:t>
            </a:r>
            <a:r>
              <a:rPr lang="en-US" sz="3600" dirty="0" err="1"/>
              <a:t>áp</a:t>
            </a:r>
            <a:r>
              <a:rPr lang="en-US" sz="3600" dirty="0"/>
              <a:t> </a:t>
            </a:r>
            <a:r>
              <a:rPr lang="en-US" sz="3600" dirty="0" err="1"/>
              <a:t>dụng</a:t>
            </a:r>
            <a:r>
              <a:rPr lang="en-US" sz="3600" dirty="0"/>
              <a:t> </a:t>
            </a:r>
            <a:r>
              <a:rPr lang="en-US" sz="3600" dirty="0" err="1"/>
              <a:t>theo</a:t>
            </a:r>
            <a:r>
              <a:rPr lang="en-US" sz="3600" dirty="0"/>
              <a:t> </a:t>
            </a:r>
            <a:r>
              <a:rPr lang="en-US" sz="3600" dirty="0" err="1"/>
              <a:t>quy</a:t>
            </a:r>
            <a:r>
              <a:rPr lang="en-US" sz="3600" dirty="0"/>
              <a:t> </a:t>
            </a:r>
            <a:r>
              <a:rPr lang="en-US" sz="3600" dirty="0" err="1"/>
              <a:t>định</a:t>
            </a:r>
            <a:r>
              <a:rPr lang="en-US" sz="3600" dirty="0"/>
              <a:t> </a:t>
            </a:r>
            <a:r>
              <a:rPr lang="en-US" sz="3600" dirty="0" err="1"/>
              <a:t>của</a:t>
            </a:r>
            <a:r>
              <a:rPr lang="en-US" sz="3600" dirty="0"/>
              <a:t> </a:t>
            </a:r>
            <a:r>
              <a:rPr lang="en-US" sz="3600" dirty="0" err="1"/>
              <a:t>Bộ</a:t>
            </a:r>
            <a:r>
              <a:rPr lang="en-US" sz="3600" dirty="0"/>
              <a:t> </a:t>
            </a:r>
            <a:r>
              <a:rPr lang="en-US" sz="3600" dirty="0" err="1"/>
              <a:t>luật</a:t>
            </a:r>
            <a:r>
              <a:rPr lang="en-US" sz="3600" dirty="0"/>
              <a:t> </a:t>
            </a:r>
            <a:r>
              <a:rPr lang="en-US" sz="3600" dirty="0" err="1"/>
              <a:t>này</a:t>
            </a:r>
            <a:r>
              <a:rPr lang="en-US" sz="3600" dirty="0"/>
              <a:t>, </a:t>
            </a:r>
            <a:r>
              <a:rPr lang="en-US" sz="3600" dirty="0" err="1"/>
              <a:t>luật</a:t>
            </a:r>
            <a:r>
              <a:rPr lang="en-US" sz="3600" dirty="0"/>
              <a:t> </a:t>
            </a:r>
            <a:r>
              <a:rPr lang="en-US" sz="3600" dirty="0" err="1"/>
              <a:t>khác</a:t>
            </a:r>
            <a:r>
              <a:rPr lang="en-US" sz="3600" dirty="0"/>
              <a:t> </a:t>
            </a:r>
            <a:r>
              <a:rPr lang="en-US" sz="3600" dirty="0" err="1"/>
              <a:t>có</a:t>
            </a:r>
            <a:r>
              <a:rPr lang="en-US" sz="3600" dirty="0"/>
              <a:t> </a:t>
            </a:r>
            <a:r>
              <a:rPr lang="en-US" sz="3600" dirty="0" err="1"/>
              <a:t>liên</a:t>
            </a:r>
            <a:r>
              <a:rPr lang="en-US" sz="3600" dirty="0"/>
              <a:t> </a:t>
            </a:r>
            <a:r>
              <a:rPr lang="en-US" sz="3600" dirty="0" err="1"/>
              <a:t>quan</a:t>
            </a:r>
            <a:r>
              <a:rPr lang="en-US" sz="3600"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1"/>
            <a:ext cx="2394992"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132</a:t>
            </a:fld>
            <a:endParaRPr lang="en-US" dirty="0"/>
          </a:p>
        </p:txBody>
      </p:sp>
    </p:spTree>
    <p:extLst>
      <p:ext uri="{BB962C8B-B14F-4D97-AF65-F5344CB8AC3E}">
        <p14:creationId xmlns:p14="http://schemas.microsoft.com/office/powerpoint/2010/main" val="170874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II.2. Ý nghĩa</a:t>
            </a:r>
          </a:p>
        </p:txBody>
      </p:sp>
      <p:sp>
        <p:nvSpPr>
          <p:cNvPr id="3" name="Content Placeholder 2"/>
          <p:cNvSpPr>
            <a:spLocks noGrp="1"/>
          </p:cNvSpPr>
          <p:nvPr>
            <p:ph idx="1"/>
          </p:nvPr>
        </p:nvSpPr>
        <p:spPr/>
        <p:txBody>
          <a:bodyPr/>
          <a:lstStyle/>
          <a:p>
            <a:pPr algn="just"/>
            <a:r>
              <a:rPr lang="vi-VN" sz="3200" dirty="0"/>
              <a:t>Nâng cao tính kỷ luật trong giao lưu dân sự, từ đó sớm xác lập ổn định quan hệ dân sự, khuyến khích các bên tích cực, chủ động, thực hiện các quyền, nghĩa vụ của mình.</a:t>
            </a:r>
          </a:p>
          <a:p>
            <a:pPr algn="just"/>
            <a:r>
              <a:rPr lang="vi-VN" sz="3200" dirty="0"/>
              <a:t>Về tố tụng, thời hiệu tạo điều kiện bảo toàn chứng cứ để xác định sự thật trong các tranh chấp dân sự.</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228184" y="6477001"/>
            <a:ext cx="2611016" cy="192359"/>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133</a:t>
            </a:fld>
            <a:endParaRPr lang="en-US"/>
          </a:p>
        </p:txBody>
      </p:sp>
    </p:spTree>
    <p:extLst>
      <p:ext uri="{BB962C8B-B14F-4D97-AF65-F5344CB8AC3E}">
        <p14:creationId xmlns:p14="http://schemas.microsoft.com/office/powerpoint/2010/main" val="186565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II.3. Các loại thời hiệu</a:t>
            </a:r>
          </a:p>
        </p:txBody>
      </p:sp>
      <p:sp>
        <p:nvSpPr>
          <p:cNvPr id="3" name="Content Placeholder 2"/>
          <p:cNvSpPr>
            <a:spLocks noGrp="1"/>
          </p:cNvSpPr>
          <p:nvPr>
            <p:ph idx="1"/>
          </p:nvPr>
        </p:nvSpPr>
        <p:spPr/>
        <p:txBody>
          <a:bodyPr/>
          <a:lstStyle/>
          <a:p>
            <a:pPr algn="just"/>
            <a:r>
              <a:rPr lang="vi-VN" sz="4000" dirty="0"/>
              <a:t>(1) Thời hiệu hưởng quyền dân sự</a:t>
            </a:r>
          </a:p>
          <a:p>
            <a:pPr algn="just"/>
            <a:r>
              <a:rPr lang="vi-VN" sz="4000" dirty="0"/>
              <a:t>(2) Thời hiệu miễn trừ nghĩa vụ dân sự</a:t>
            </a:r>
          </a:p>
          <a:p>
            <a:pPr algn="just"/>
            <a:r>
              <a:rPr lang="vi-VN" sz="4000" dirty="0"/>
              <a:t>(3) Thời hiệu khởi kiện vụ án dân sự, yêu cầu giải quyết việc dân sự</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1"/>
            <a:ext cx="2539008"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134</a:t>
            </a:fld>
            <a:endParaRPr lang="en-US"/>
          </a:p>
        </p:txBody>
      </p:sp>
    </p:spTree>
    <p:extLst>
      <p:ext uri="{BB962C8B-B14F-4D97-AF65-F5344CB8AC3E}">
        <p14:creationId xmlns:p14="http://schemas.microsoft.com/office/powerpoint/2010/main" val="158424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II.4. Cách tính thời hiệu</a:t>
            </a:r>
            <a:endParaRPr lang="vi-VN" dirty="0"/>
          </a:p>
        </p:txBody>
      </p:sp>
      <p:sp>
        <p:nvSpPr>
          <p:cNvPr id="3" name="Content Placeholder 2"/>
          <p:cNvSpPr>
            <a:spLocks noGrp="1"/>
          </p:cNvSpPr>
          <p:nvPr>
            <p:ph idx="1"/>
          </p:nvPr>
        </p:nvSpPr>
        <p:spPr/>
        <p:txBody>
          <a:bodyPr/>
          <a:lstStyle/>
          <a:p>
            <a:pPr algn="just"/>
            <a:r>
              <a:rPr lang="en-US" sz="3600" dirty="0"/>
              <a:t>(1) Cách tính thời hiệu khởi kiện vụ án dân sự và yêu cầu giải quyết việc dân sự</a:t>
            </a:r>
          </a:p>
          <a:p>
            <a:pPr algn="just"/>
            <a:r>
              <a:rPr lang="en-US" sz="3600" dirty="0"/>
              <a:t>(2) Cách tính thời hiệu hưởng quyền dân sự và thời hiệu miễn trừ nghĩa vụ dân sự</a:t>
            </a:r>
          </a:p>
          <a:p>
            <a:pPr algn="just"/>
            <a:r>
              <a:rPr lang="en-US" sz="3600" dirty="0"/>
              <a:t>(3) Tính lại thời hiệu</a:t>
            </a:r>
            <a:endParaRPr lang="vi-VN" sz="36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516216" y="6477001"/>
            <a:ext cx="2322984"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135</a:t>
            </a:fld>
            <a:endParaRPr lang="en-US"/>
          </a:p>
        </p:txBody>
      </p:sp>
    </p:spTree>
    <p:extLst>
      <p:ext uri="{BB962C8B-B14F-4D97-AF65-F5344CB8AC3E}">
        <p14:creationId xmlns:p14="http://schemas.microsoft.com/office/powerpoint/2010/main" val="379639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WordArt 4"/>
          <p:cNvSpPr>
            <a:spLocks noChangeArrowheads="1" noChangeShapeType="1" noTextEdit="1"/>
          </p:cNvSpPr>
          <p:nvPr/>
        </p:nvSpPr>
        <p:spPr bwMode="gray">
          <a:xfrm>
            <a:off x="1763713" y="2713038"/>
            <a:ext cx="5689600" cy="792162"/>
          </a:xfrm>
          <a:prstGeom prst="rect">
            <a:avLst/>
          </a:prstGeom>
        </p:spPr>
        <p:txBody>
          <a:bodyPr wrap="none" fromWordArt="1">
            <a:prstTxWarp prst="textDeflate">
              <a:avLst>
                <a:gd name="adj" fmla="val 0"/>
              </a:avLst>
            </a:prstTxWarp>
          </a:bodyPr>
          <a:lstStyle/>
          <a:p>
            <a:pPr algn="ctr"/>
            <a:r>
              <a:rPr lang="vi-VN" sz="3600" b="1" kern="10">
                <a:ln w="28575">
                  <a:solidFill>
                    <a:schemeClr val="bg1"/>
                  </a:solidFill>
                  <a:round/>
                  <a:headEnd/>
                  <a:tailEnd/>
                </a:ln>
                <a:gradFill rotWithShape="1">
                  <a:gsLst>
                    <a:gs pos="0">
                      <a:schemeClr val="hlink"/>
                    </a:gs>
                    <a:gs pos="100000">
                      <a:schemeClr val="accent1"/>
                    </a:gs>
                  </a:gsLst>
                  <a:lin ang="0" scaled="1"/>
                </a:gradFill>
                <a:effectLst>
                  <a:outerShdw dist="89803" dir="2700000" algn="ctr" rotWithShape="0">
                    <a:schemeClr val="tx2">
                      <a:alpha val="50000"/>
                    </a:schemeClr>
                  </a:outerShdw>
                </a:effectLst>
                <a:latin typeface="Arial"/>
                <a:cs typeface="Arial"/>
              </a:rPr>
              <a:t>Thank You !</a:t>
            </a:r>
          </a:p>
        </p:txBody>
      </p:sp>
    </p:spTree>
    <p:extLst>
      <p:ext uri="{BB962C8B-B14F-4D97-AF65-F5344CB8AC3E}">
        <p14:creationId xmlns:p14="http://schemas.microsoft.com/office/powerpoint/2010/main" val="27835593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6020"/>
                                        </p:tgtEl>
                                        <p:attrNameLst>
                                          <p:attrName>style.visibility</p:attrName>
                                        </p:attrNameLst>
                                      </p:cBhvr>
                                      <p:to>
                                        <p:strVal val="visible"/>
                                      </p:to>
                                    </p:set>
                                    <p:anim calcmode="lin" valueType="num">
                                      <p:cBhvr>
                                        <p:cTn id="7" dur="500" fill="hold"/>
                                        <p:tgtEl>
                                          <p:spTgt spid="86020"/>
                                        </p:tgtEl>
                                        <p:attrNameLst>
                                          <p:attrName>ppt_w</p:attrName>
                                        </p:attrNameLst>
                                      </p:cBhvr>
                                      <p:tavLst>
                                        <p:tav tm="0">
                                          <p:val>
                                            <p:fltVal val="0"/>
                                          </p:val>
                                        </p:tav>
                                        <p:tav tm="100000">
                                          <p:val>
                                            <p:strVal val="#ppt_w"/>
                                          </p:val>
                                        </p:tav>
                                      </p:tavLst>
                                    </p:anim>
                                    <p:anim calcmode="lin" valueType="num">
                                      <p:cBhvr>
                                        <p:cTn id="8" dur="500" fill="hold"/>
                                        <p:tgtEl>
                                          <p:spTgt spid="86020"/>
                                        </p:tgtEl>
                                        <p:attrNameLst>
                                          <p:attrName>ppt_h</p:attrName>
                                        </p:attrNameLst>
                                      </p:cBhvr>
                                      <p:tavLst>
                                        <p:tav tm="0">
                                          <p:val>
                                            <p:fltVal val="0"/>
                                          </p:val>
                                        </p:tav>
                                        <p:tav tm="100000">
                                          <p:val>
                                            <p:strVal val="#ppt_h"/>
                                          </p:val>
                                        </p:tav>
                                      </p:tavLst>
                                    </p:anim>
                                    <p:animEffect transition="in" filter="fade">
                                      <p:cBhvr>
                                        <p:cTn id="9" dur="5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WordArt 4"/>
          <p:cNvSpPr>
            <a:spLocks noChangeArrowheads="1" noChangeShapeType="1" noTextEdit="1"/>
          </p:cNvSpPr>
          <p:nvPr/>
        </p:nvSpPr>
        <p:spPr bwMode="gray">
          <a:xfrm>
            <a:off x="1763713" y="2713038"/>
            <a:ext cx="5689600" cy="792162"/>
          </a:xfrm>
          <a:prstGeom prst="rect">
            <a:avLst/>
          </a:prstGeom>
        </p:spPr>
        <p:txBody>
          <a:bodyPr wrap="none" fromWordArt="1">
            <a:prstTxWarp prst="textDeflate">
              <a:avLst>
                <a:gd name="adj" fmla="val 0"/>
              </a:avLst>
            </a:prstTxWarp>
          </a:bodyPr>
          <a:lstStyle/>
          <a:p>
            <a:pPr algn="ctr"/>
            <a:r>
              <a:rPr lang="vi-VN" sz="3600" b="1" kern="10" dirty="0">
                <a:ln w="28575">
                  <a:solidFill>
                    <a:schemeClr val="bg1"/>
                  </a:solidFill>
                  <a:round/>
                  <a:headEnd/>
                  <a:tailEnd/>
                </a:ln>
                <a:gradFill rotWithShape="1">
                  <a:gsLst>
                    <a:gs pos="0">
                      <a:schemeClr val="hlink"/>
                    </a:gs>
                    <a:gs pos="100000">
                      <a:schemeClr val="accent1"/>
                    </a:gs>
                  </a:gsLst>
                  <a:lin ang="0" scaled="1"/>
                </a:gradFill>
                <a:effectLst>
                  <a:outerShdw dist="89803" dir="2700000" algn="ctr" rotWithShape="0">
                    <a:schemeClr val="tx2">
                      <a:alpha val="50000"/>
                    </a:schemeClr>
                  </a:outerShdw>
                </a:effectLst>
                <a:latin typeface="Arial"/>
                <a:cs typeface="Arial"/>
              </a:rPr>
              <a:t>Thank You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6020"/>
                                        </p:tgtEl>
                                        <p:attrNameLst>
                                          <p:attrName>style.visibility</p:attrName>
                                        </p:attrNameLst>
                                      </p:cBhvr>
                                      <p:to>
                                        <p:strVal val="visible"/>
                                      </p:to>
                                    </p:set>
                                    <p:anim calcmode="lin" valueType="num">
                                      <p:cBhvr>
                                        <p:cTn id="7" dur="500" fill="hold"/>
                                        <p:tgtEl>
                                          <p:spTgt spid="86020"/>
                                        </p:tgtEl>
                                        <p:attrNameLst>
                                          <p:attrName>ppt_w</p:attrName>
                                        </p:attrNameLst>
                                      </p:cBhvr>
                                      <p:tavLst>
                                        <p:tav tm="0">
                                          <p:val>
                                            <p:fltVal val="0"/>
                                          </p:val>
                                        </p:tav>
                                        <p:tav tm="100000">
                                          <p:val>
                                            <p:strVal val="#ppt_w"/>
                                          </p:val>
                                        </p:tav>
                                      </p:tavLst>
                                    </p:anim>
                                    <p:anim calcmode="lin" valueType="num">
                                      <p:cBhvr>
                                        <p:cTn id="8" dur="500" fill="hold"/>
                                        <p:tgtEl>
                                          <p:spTgt spid="86020"/>
                                        </p:tgtEl>
                                        <p:attrNameLst>
                                          <p:attrName>ppt_h</p:attrName>
                                        </p:attrNameLst>
                                      </p:cBhvr>
                                      <p:tavLst>
                                        <p:tav tm="0">
                                          <p:val>
                                            <p:fltVal val="0"/>
                                          </p:val>
                                        </p:tav>
                                        <p:tav tm="100000">
                                          <p:val>
                                            <p:strVal val="#ppt_h"/>
                                          </p:val>
                                        </p:tav>
                                      </p:tavLst>
                                    </p:anim>
                                    <p:animEffect transition="in" filter="fade">
                                      <p:cBhvr>
                                        <p:cTn id="9" dur="5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560" y="2276872"/>
            <a:ext cx="7920880" cy="1672079"/>
          </a:xfrm>
        </p:spPr>
        <p:txBody>
          <a:bodyPr/>
          <a:lstStyle/>
          <a:p>
            <a:r>
              <a:rPr lang="en-US" dirty="0"/>
              <a:t>NHIỆM VỤ, NGUYÊN TẮC CƠ BẢN &amp; NGUỒN CỦA LUẬT DÂN SỰ</a:t>
            </a:r>
          </a:p>
        </p:txBody>
      </p:sp>
      <p:sp>
        <p:nvSpPr>
          <p:cNvPr id="2051" name="Rectangle 3"/>
          <p:cNvSpPr>
            <a:spLocks noGrp="1" noChangeArrowheads="1"/>
          </p:cNvSpPr>
          <p:nvPr>
            <p:ph type="subTitle" idx="1"/>
          </p:nvPr>
        </p:nvSpPr>
        <p:spPr>
          <a:xfrm>
            <a:off x="1674332" y="1452245"/>
            <a:ext cx="6019800" cy="453008"/>
          </a:xfrm>
        </p:spPr>
        <p:txBody>
          <a:bodyPr/>
          <a:lstStyle/>
          <a:p>
            <a:pPr>
              <a:lnSpc>
                <a:spcPct val="90000"/>
              </a:lnSpc>
            </a:pPr>
            <a:r>
              <a:rPr lang="en-US" sz="2400" b="1" dirty="0"/>
              <a:t>BÀI 2</a:t>
            </a:r>
          </a:p>
        </p:txBody>
      </p:sp>
      <p:sp>
        <p:nvSpPr>
          <p:cNvPr id="4" name="Rectangle 3"/>
          <p:cNvSpPr>
            <a:spLocks noGrp="1" noChangeArrowheads="1"/>
          </p:cNvSpPr>
          <p:nvPr/>
        </p:nvSpPr>
        <p:spPr bwMode="black">
          <a:xfrm>
            <a:off x="521804" y="4320570"/>
            <a:ext cx="8100392" cy="764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hlink"/>
              </a:buClr>
              <a:buFont typeface="Wingdings" pitchFamily="2" charset="2"/>
              <a:buNone/>
              <a:defRPr sz="2000">
                <a:solidFill>
                  <a:srgbClr val="84A1E8"/>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1" fontAlgn="base" hangingPunct="1">
              <a:spcBef>
                <a:spcPct val="20000"/>
              </a:spcBef>
              <a:spcAft>
                <a:spcPct val="0"/>
              </a:spcAft>
              <a:buClr>
                <a:schemeClr val="tx1"/>
              </a:buClr>
              <a:buChar char="•"/>
              <a:defRPr sz="2400">
                <a:solidFill>
                  <a:schemeClr val="tx1"/>
                </a:solidFill>
                <a:latin typeface="Arial" charset="0"/>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a:lnSpc>
                <a:spcPct val="90000"/>
              </a:lnSpc>
            </a:pPr>
            <a:r>
              <a:rPr lang="en-US" sz="2600" b="1" dirty="0" err="1">
                <a:solidFill>
                  <a:srgbClr val="FF0000"/>
                </a:solidFill>
              </a:rPr>
              <a:t>Ths.Luật</a:t>
            </a:r>
            <a:r>
              <a:rPr lang="en-US" sz="2600" b="1" dirty="0">
                <a:solidFill>
                  <a:srgbClr val="FF0000"/>
                </a:solidFill>
              </a:rPr>
              <a:t> Nguyễn Trương Tín</a:t>
            </a:r>
            <a:br>
              <a:rPr lang="en-US" sz="2600" b="1" dirty="0"/>
            </a:br>
            <a:r>
              <a:rPr lang="en-US" sz="2400" b="1" dirty="0">
                <a:solidFill>
                  <a:srgbClr val="FF0000"/>
                </a:solidFill>
              </a:rPr>
              <a:t>Khoa Luật Dân sự - Đại học Luật TP.HCM</a:t>
            </a:r>
            <a:br>
              <a:rPr lang="en-US" sz="2400" b="1" dirty="0"/>
            </a:br>
            <a:endParaRPr lang="en-US" sz="2400" b="1" dirty="0">
              <a:solidFill>
                <a:srgbClr val="FFC000"/>
              </a:solidFill>
            </a:endParaRPr>
          </a:p>
        </p:txBody>
      </p:sp>
    </p:spTree>
    <p:extLst>
      <p:ext uri="{BB962C8B-B14F-4D97-AF65-F5344CB8AC3E}">
        <p14:creationId xmlns:p14="http://schemas.microsoft.com/office/powerpoint/2010/main" val="272294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arn(inVertical)">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arn(inVertical)">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WordArt 4"/>
          <p:cNvSpPr>
            <a:spLocks noChangeArrowheads="1" noChangeShapeType="1" noTextEdit="1"/>
          </p:cNvSpPr>
          <p:nvPr/>
        </p:nvSpPr>
        <p:spPr bwMode="gray">
          <a:xfrm>
            <a:off x="1763713" y="2713038"/>
            <a:ext cx="5689600" cy="792162"/>
          </a:xfrm>
          <a:prstGeom prst="rect">
            <a:avLst/>
          </a:prstGeom>
        </p:spPr>
        <p:txBody>
          <a:bodyPr wrap="none" fromWordArt="1">
            <a:prstTxWarp prst="textDeflate">
              <a:avLst>
                <a:gd name="adj" fmla="val 0"/>
              </a:avLst>
            </a:prstTxWarp>
          </a:bodyPr>
          <a:lstStyle/>
          <a:p>
            <a:pPr algn="ctr"/>
            <a:r>
              <a:rPr lang="vi-VN" sz="3600" b="1" kern="10">
                <a:ln w="28575">
                  <a:solidFill>
                    <a:schemeClr val="bg1"/>
                  </a:solidFill>
                  <a:round/>
                  <a:headEnd/>
                  <a:tailEnd/>
                </a:ln>
                <a:gradFill rotWithShape="1">
                  <a:gsLst>
                    <a:gs pos="0">
                      <a:schemeClr val="hlink"/>
                    </a:gs>
                    <a:gs pos="100000">
                      <a:schemeClr val="accent1"/>
                    </a:gs>
                  </a:gsLst>
                  <a:lin ang="0" scaled="1"/>
                </a:gradFill>
                <a:effectLst>
                  <a:outerShdw dist="89803" dir="2700000" algn="ctr" rotWithShape="0">
                    <a:schemeClr val="tx2">
                      <a:alpha val="50000"/>
                    </a:schemeClr>
                  </a:outerShdw>
                </a:effectLst>
                <a:latin typeface="Arial"/>
                <a:cs typeface="Arial"/>
              </a:rPr>
              <a:t>Thank You !</a:t>
            </a:r>
          </a:p>
        </p:txBody>
      </p:sp>
    </p:spTree>
    <p:extLst>
      <p:ext uri="{BB962C8B-B14F-4D97-AF65-F5344CB8AC3E}">
        <p14:creationId xmlns:p14="http://schemas.microsoft.com/office/powerpoint/2010/main" val="26542573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6020"/>
                                        </p:tgtEl>
                                        <p:attrNameLst>
                                          <p:attrName>style.visibility</p:attrName>
                                        </p:attrNameLst>
                                      </p:cBhvr>
                                      <p:to>
                                        <p:strVal val="visible"/>
                                      </p:to>
                                    </p:set>
                                    <p:anim calcmode="lin" valueType="num">
                                      <p:cBhvr>
                                        <p:cTn id="7" dur="500" fill="hold"/>
                                        <p:tgtEl>
                                          <p:spTgt spid="86020"/>
                                        </p:tgtEl>
                                        <p:attrNameLst>
                                          <p:attrName>ppt_w</p:attrName>
                                        </p:attrNameLst>
                                      </p:cBhvr>
                                      <p:tavLst>
                                        <p:tav tm="0">
                                          <p:val>
                                            <p:fltVal val="0"/>
                                          </p:val>
                                        </p:tav>
                                        <p:tav tm="100000">
                                          <p:val>
                                            <p:strVal val="#ppt_w"/>
                                          </p:val>
                                        </p:tav>
                                      </p:tavLst>
                                    </p:anim>
                                    <p:anim calcmode="lin" valueType="num">
                                      <p:cBhvr>
                                        <p:cTn id="8" dur="500" fill="hold"/>
                                        <p:tgtEl>
                                          <p:spTgt spid="86020"/>
                                        </p:tgtEl>
                                        <p:attrNameLst>
                                          <p:attrName>ppt_h</p:attrName>
                                        </p:attrNameLst>
                                      </p:cBhvr>
                                      <p:tavLst>
                                        <p:tav tm="0">
                                          <p:val>
                                            <p:fltVal val="0"/>
                                          </p:val>
                                        </p:tav>
                                        <p:tav tm="100000">
                                          <p:val>
                                            <p:strVal val="#ppt_h"/>
                                          </p:val>
                                        </p:tav>
                                      </p:tavLst>
                                    </p:anim>
                                    <p:animEffect transition="in" filter="fade">
                                      <p:cBhvr>
                                        <p:cTn id="9" dur="5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2708921"/>
            <a:ext cx="8712968" cy="1008112"/>
          </a:xfrm>
        </p:spPr>
        <p:txBody>
          <a:bodyPr/>
          <a:lstStyle/>
          <a:p>
            <a:r>
              <a:rPr lang="en-US" dirty="0"/>
              <a:t>QUAN HỆ PHÁP LUẬT DÂN SỰ</a:t>
            </a:r>
          </a:p>
        </p:txBody>
      </p:sp>
      <p:sp>
        <p:nvSpPr>
          <p:cNvPr id="2051" name="Rectangle 3"/>
          <p:cNvSpPr>
            <a:spLocks noGrp="1" noChangeArrowheads="1"/>
          </p:cNvSpPr>
          <p:nvPr>
            <p:ph type="subTitle" idx="1"/>
          </p:nvPr>
        </p:nvSpPr>
        <p:spPr>
          <a:xfrm>
            <a:off x="1674332" y="1916935"/>
            <a:ext cx="6019800" cy="453008"/>
          </a:xfrm>
        </p:spPr>
        <p:txBody>
          <a:bodyPr/>
          <a:lstStyle/>
          <a:p>
            <a:pPr>
              <a:lnSpc>
                <a:spcPct val="90000"/>
              </a:lnSpc>
            </a:pPr>
            <a:r>
              <a:rPr lang="en-US" sz="2400" b="1" dirty="0"/>
              <a:t>BÀI 3</a:t>
            </a:r>
          </a:p>
        </p:txBody>
      </p:sp>
      <p:sp>
        <p:nvSpPr>
          <p:cNvPr id="4" name="Rectangle 3"/>
          <p:cNvSpPr>
            <a:spLocks noGrp="1" noChangeArrowheads="1"/>
          </p:cNvSpPr>
          <p:nvPr/>
        </p:nvSpPr>
        <p:spPr bwMode="black">
          <a:xfrm>
            <a:off x="535451" y="3920151"/>
            <a:ext cx="8100392" cy="764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lnSpc>
                <a:spcPct val="90000"/>
              </a:lnSpc>
            </a:pPr>
            <a:r>
              <a:rPr lang="en-US" sz="2600" b="1" dirty="0" err="1">
                <a:solidFill>
                  <a:srgbClr val="FF0000"/>
                </a:solidFill>
              </a:rPr>
              <a:t>Ths.Luật</a:t>
            </a:r>
            <a:r>
              <a:rPr lang="en-US" sz="2600" b="1" dirty="0">
                <a:solidFill>
                  <a:srgbClr val="FF0000"/>
                </a:solidFill>
              </a:rPr>
              <a:t> Nguyễn Trương Tín</a:t>
            </a:r>
            <a:br>
              <a:rPr lang="en-US" sz="2600" b="1" dirty="0"/>
            </a:br>
            <a:r>
              <a:rPr lang="en-US" sz="2400" b="1" dirty="0">
                <a:solidFill>
                  <a:srgbClr val="FF0000"/>
                </a:solidFill>
              </a:rPr>
              <a:t>Khoa Luật Dân sự - Đại học Luật TP.HCM</a:t>
            </a:r>
            <a:br>
              <a:rPr lang="en-US" sz="2400" b="1" dirty="0"/>
            </a:br>
            <a:endParaRPr lang="en-US" sz="2400" b="1" dirty="0">
              <a:solidFill>
                <a:srgbClr val="FFC000"/>
              </a:solidFill>
            </a:endParaRPr>
          </a:p>
        </p:txBody>
      </p:sp>
    </p:spTree>
    <p:extLst>
      <p:ext uri="{BB962C8B-B14F-4D97-AF65-F5344CB8AC3E}">
        <p14:creationId xmlns:p14="http://schemas.microsoft.com/office/powerpoint/2010/main" val="280592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arn(inVertical)">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arn(inVertical)">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186065"/>
            <a:ext cx="7862887" cy="563562"/>
          </a:xfrm>
        </p:spPr>
        <p:txBody>
          <a:bodyPr/>
          <a:lstStyle/>
          <a:p>
            <a:r>
              <a:rPr lang="vi-VN" dirty="0"/>
              <a:t>I. Khái niệm, tính chất và đặc điểm của quan hệ pháp luật dân sự </a:t>
            </a:r>
          </a:p>
        </p:txBody>
      </p:sp>
      <p:sp>
        <p:nvSpPr>
          <p:cNvPr id="3" name="Content Placeholder 2"/>
          <p:cNvSpPr>
            <a:spLocks noGrp="1"/>
          </p:cNvSpPr>
          <p:nvPr>
            <p:ph idx="1"/>
          </p:nvPr>
        </p:nvSpPr>
        <p:spPr>
          <a:xfrm>
            <a:off x="683568" y="1268760"/>
            <a:ext cx="8003232" cy="5241578"/>
          </a:xfrm>
        </p:spPr>
        <p:txBody>
          <a:bodyPr/>
          <a:lstStyle/>
          <a:p>
            <a:pPr marL="742950" indent="-742950" algn="just">
              <a:buAutoNum type="arabicPeriod"/>
            </a:pPr>
            <a:r>
              <a:rPr lang="en-US" sz="4000" dirty="0"/>
              <a:t>Khái niệm</a:t>
            </a:r>
          </a:p>
          <a:p>
            <a:pPr marL="742950" indent="-742950" algn="just">
              <a:buAutoNum type="arabicPeriod"/>
            </a:pPr>
            <a:r>
              <a:rPr lang="en-US" sz="4000" dirty="0"/>
              <a:t>Tính chất</a:t>
            </a:r>
          </a:p>
          <a:p>
            <a:pPr marL="742950" indent="-742950" algn="just">
              <a:buAutoNum type="arabicPeriod"/>
            </a:pPr>
            <a:r>
              <a:rPr lang="en-US" sz="4000" dirty="0"/>
              <a:t>Đặc điểm</a:t>
            </a:r>
            <a:endParaRPr lang="vi-VN" sz="40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18</a:t>
            </a:fld>
            <a:endParaRPr lang="en-US"/>
          </a:p>
        </p:txBody>
      </p:sp>
    </p:spTree>
    <p:extLst>
      <p:ext uri="{BB962C8B-B14F-4D97-AF65-F5344CB8AC3E}">
        <p14:creationId xmlns:p14="http://schemas.microsoft.com/office/powerpoint/2010/main" val="228997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17597"/>
            <a:ext cx="7272808" cy="563562"/>
          </a:xfrm>
        </p:spPr>
        <p:txBody>
          <a:bodyPr/>
          <a:lstStyle/>
          <a:p>
            <a:r>
              <a:rPr lang="en-US" dirty="0"/>
              <a:t>1. Khái niệm QHPLDS</a:t>
            </a:r>
            <a:endParaRPr lang="vi-VN" dirty="0"/>
          </a:p>
        </p:txBody>
      </p:sp>
      <p:sp>
        <p:nvSpPr>
          <p:cNvPr id="3" name="Content Placeholder 2"/>
          <p:cNvSpPr>
            <a:spLocks noGrp="1"/>
          </p:cNvSpPr>
          <p:nvPr>
            <p:ph idx="1"/>
          </p:nvPr>
        </p:nvSpPr>
        <p:spPr/>
        <p:txBody>
          <a:bodyPr/>
          <a:lstStyle/>
          <a:p>
            <a:pPr marL="0" indent="0" algn="just">
              <a:buNone/>
            </a:pPr>
            <a:r>
              <a:rPr lang="en-US" sz="3400" dirty="0"/>
              <a:t>Quan hệ pháp luật dân sự là </a:t>
            </a:r>
            <a:r>
              <a:rPr lang="en-US" sz="3400" dirty="0">
                <a:solidFill>
                  <a:srgbClr val="FF0000"/>
                </a:solidFill>
              </a:rPr>
              <a:t>quan hệ xã hội</a:t>
            </a:r>
            <a:r>
              <a:rPr lang="en-US" sz="3400" dirty="0"/>
              <a:t> phát sinh từ những lợi ích vật chất, lợi ích nhân thân </a:t>
            </a:r>
            <a:r>
              <a:rPr lang="en-US" sz="3400" dirty="0">
                <a:solidFill>
                  <a:srgbClr val="FF0000"/>
                </a:solidFill>
              </a:rPr>
              <a:t>được các quy phạm pháp luật dân sự điều chỉnh</a:t>
            </a:r>
            <a:r>
              <a:rPr lang="en-US" sz="3400" dirty="0"/>
              <a:t>, trong đó các bên tham gia bình đẳng về mặt pháp lý, quyền và nghĩa vụ dân sự, và </a:t>
            </a:r>
            <a:r>
              <a:rPr lang="en-US" sz="3400" dirty="0" err="1"/>
              <a:t>được</a:t>
            </a:r>
            <a:r>
              <a:rPr lang="en-US" sz="3400" dirty="0"/>
              <a:t> </a:t>
            </a:r>
            <a:r>
              <a:rPr lang="en-US" sz="3400" dirty="0" err="1"/>
              <a:t>Nhà</a:t>
            </a:r>
            <a:r>
              <a:rPr lang="en-US" sz="3400" dirty="0"/>
              <a:t> nước bảo đảm thực hiện bằng những biện pháp mang tính cưỡng chế.</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72200" y="6477000"/>
            <a:ext cx="2467000"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19</a:t>
            </a:fld>
            <a:endParaRPr lang="en-US"/>
          </a:p>
        </p:txBody>
      </p:sp>
    </p:spTree>
    <p:extLst>
      <p:ext uri="{BB962C8B-B14F-4D97-AF65-F5344CB8AC3E}">
        <p14:creationId xmlns:p14="http://schemas.microsoft.com/office/powerpoint/2010/main" val="385609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560" y="2276872"/>
            <a:ext cx="8424936" cy="1672079"/>
          </a:xfrm>
        </p:spPr>
        <p:txBody>
          <a:bodyPr/>
          <a:lstStyle/>
          <a:p>
            <a:r>
              <a:rPr lang="en-US" dirty="0"/>
              <a:t>KHÁI NIỆM, ĐỐI TƯỢNG &amp; PHƯƠNG PHÁP ĐIỀU CHỈNH CỦA LUẬT DÂN SỰ</a:t>
            </a:r>
          </a:p>
        </p:txBody>
      </p:sp>
      <p:sp>
        <p:nvSpPr>
          <p:cNvPr id="2051" name="Rectangle 3"/>
          <p:cNvSpPr>
            <a:spLocks noGrp="1" noChangeArrowheads="1"/>
          </p:cNvSpPr>
          <p:nvPr>
            <p:ph type="subTitle" idx="1"/>
          </p:nvPr>
        </p:nvSpPr>
        <p:spPr>
          <a:xfrm>
            <a:off x="1674332" y="1452245"/>
            <a:ext cx="6019800" cy="453008"/>
          </a:xfrm>
        </p:spPr>
        <p:txBody>
          <a:bodyPr/>
          <a:lstStyle/>
          <a:p>
            <a:pPr>
              <a:lnSpc>
                <a:spcPct val="90000"/>
              </a:lnSpc>
            </a:pPr>
            <a:r>
              <a:rPr lang="en-US" sz="2400" b="1" dirty="0"/>
              <a:t>BÀI 1</a:t>
            </a:r>
          </a:p>
        </p:txBody>
      </p:sp>
    </p:spTree>
    <p:extLst>
      <p:ext uri="{BB962C8B-B14F-4D97-AF65-F5344CB8AC3E}">
        <p14:creationId xmlns:p14="http://schemas.microsoft.com/office/powerpoint/2010/main" val="114569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arn(inVertical)">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arn(inVertical)">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170299"/>
            <a:ext cx="8144767" cy="563562"/>
          </a:xfrm>
        </p:spPr>
        <p:txBody>
          <a:bodyPr/>
          <a:lstStyle/>
          <a:p>
            <a:r>
              <a:rPr lang="vi-VN" dirty="0"/>
              <a:t>2. Tính chất của QHPLDS</a:t>
            </a:r>
          </a:p>
        </p:txBody>
      </p:sp>
      <p:sp>
        <p:nvSpPr>
          <p:cNvPr id="3" name="Content Placeholder 2"/>
          <p:cNvSpPr>
            <a:spLocks noGrp="1"/>
          </p:cNvSpPr>
          <p:nvPr>
            <p:ph idx="1"/>
          </p:nvPr>
        </p:nvSpPr>
        <p:spPr>
          <a:xfrm>
            <a:off x="457200" y="1340768"/>
            <a:ext cx="8229600" cy="5169570"/>
          </a:xfrm>
        </p:spPr>
        <p:txBody>
          <a:bodyPr/>
          <a:lstStyle/>
          <a:p>
            <a:pPr algn="just"/>
            <a:r>
              <a:rPr lang="en-US" sz="3200" dirty="0"/>
              <a:t>Quan hệ pháp luật dân sự chủ yếu là những quan hệ xã hội được quy phạm pháp luật dân sự điều chỉnh.</a:t>
            </a:r>
            <a:endParaRPr lang="vi-VN" sz="3200" dirty="0"/>
          </a:p>
          <a:p>
            <a:pPr algn="just"/>
            <a:r>
              <a:rPr lang="en-US" sz="3200" dirty="0"/>
              <a:t>Quan hệ pháp luật dân sự là những quan hệ mang tính ý chí.</a:t>
            </a:r>
            <a:endParaRPr lang="vi-VN" sz="3200" dirty="0"/>
          </a:p>
          <a:p>
            <a:pPr algn="just"/>
            <a:r>
              <a:rPr lang="en-US" sz="3200" dirty="0"/>
              <a:t>Quyền và nghĩa vụ của các chủ thể trong QHPLDS được bảo đảm thực hiện bằng các biện pháp cưỡng chế của nhà nước.</a:t>
            </a:r>
            <a:endParaRPr lang="vi-VN" sz="32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20</a:t>
            </a:fld>
            <a:endParaRPr lang="en-US"/>
          </a:p>
        </p:txBody>
      </p:sp>
    </p:spTree>
    <p:extLst>
      <p:ext uri="{BB962C8B-B14F-4D97-AF65-F5344CB8AC3E}">
        <p14:creationId xmlns:p14="http://schemas.microsoft.com/office/powerpoint/2010/main" val="120421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3. Đặc điểm của QHPLDS</a:t>
            </a:r>
          </a:p>
        </p:txBody>
      </p:sp>
      <p:sp>
        <p:nvSpPr>
          <p:cNvPr id="3" name="Content Placeholder 2"/>
          <p:cNvSpPr>
            <a:spLocks noGrp="1"/>
          </p:cNvSpPr>
          <p:nvPr>
            <p:ph idx="1"/>
          </p:nvPr>
        </p:nvSpPr>
        <p:spPr/>
        <p:txBody>
          <a:bodyPr/>
          <a:lstStyle/>
          <a:p>
            <a:pPr algn="just">
              <a:buFontTx/>
              <a:buChar char="-"/>
            </a:pPr>
            <a:r>
              <a:rPr lang="en-US" sz="3600" dirty="0"/>
              <a:t>Tồn tại ngay cả không có quy phạm pháp luật nào trực tiếp điều chỉnh.</a:t>
            </a:r>
          </a:p>
          <a:p>
            <a:pPr algn="just">
              <a:buFontTx/>
              <a:buChar char="-"/>
            </a:pPr>
            <a:r>
              <a:rPr lang="en-US" sz="3600" dirty="0"/>
              <a:t>Địa vị pháp lý của các chủ thể tham gia quan hệ pháp luật dân sự đều bình đẳng.</a:t>
            </a:r>
          </a:p>
          <a:p>
            <a:pPr algn="just">
              <a:buFontTx/>
              <a:buChar char="-"/>
            </a:pPr>
            <a:r>
              <a:rPr lang="en-US" sz="3600" dirty="0"/>
              <a:t>Quan hệ pháp luật dân sự rất đa dạng về chủ thể, khách thể và phương pháp bảo vệ.</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0"/>
            <a:ext cx="253900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21</a:t>
            </a:fld>
            <a:endParaRPr lang="en-US"/>
          </a:p>
        </p:txBody>
      </p:sp>
    </p:spTree>
    <p:extLst>
      <p:ext uri="{BB962C8B-B14F-4D97-AF65-F5344CB8AC3E}">
        <p14:creationId xmlns:p14="http://schemas.microsoft.com/office/powerpoint/2010/main" val="33098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II. Các thành phần của QHPLDS</a:t>
            </a:r>
          </a:p>
        </p:txBody>
      </p:sp>
      <p:sp>
        <p:nvSpPr>
          <p:cNvPr id="3" name="Content Placeholder 2"/>
          <p:cNvSpPr>
            <a:spLocks noGrp="1"/>
          </p:cNvSpPr>
          <p:nvPr>
            <p:ph idx="1"/>
          </p:nvPr>
        </p:nvSpPr>
        <p:spPr>
          <a:xfrm>
            <a:off x="457200" y="1268760"/>
            <a:ext cx="8229600" cy="5241578"/>
          </a:xfrm>
        </p:spPr>
        <p:txBody>
          <a:bodyPr/>
          <a:lstStyle/>
          <a:p>
            <a:pPr marL="742950" indent="-742950" algn="just">
              <a:buAutoNum type="arabicPeriod"/>
            </a:pPr>
            <a:r>
              <a:rPr lang="en-US" sz="4000" dirty="0"/>
              <a:t>Chủ thể của QHPPDS</a:t>
            </a:r>
          </a:p>
          <a:p>
            <a:pPr marL="742950" indent="-742950" algn="just">
              <a:buAutoNum type="arabicPeriod"/>
            </a:pPr>
            <a:r>
              <a:rPr lang="en-US" sz="4000" dirty="0"/>
              <a:t>Khách thể của QHPLDS</a:t>
            </a:r>
          </a:p>
          <a:p>
            <a:pPr marL="742950" indent="-742950" algn="just">
              <a:buAutoNum type="arabicPeriod"/>
            </a:pPr>
            <a:r>
              <a:rPr lang="en-US" sz="4000" dirty="0"/>
              <a:t>Nội dung của QHPLDS</a:t>
            </a:r>
            <a:endParaRPr lang="vi-VN" sz="40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1"/>
            <a:ext cx="2394992"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22</a:t>
            </a:fld>
            <a:endParaRPr lang="en-US"/>
          </a:p>
        </p:txBody>
      </p:sp>
    </p:spTree>
    <p:extLst>
      <p:ext uri="{BB962C8B-B14F-4D97-AF65-F5344CB8AC3E}">
        <p14:creationId xmlns:p14="http://schemas.microsoft.com/office/powerpoint/2010/main" val="408046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1. Chủ thể của QHPLDS</a:t>
            </a:r>
          </a:p>
        </p:txBody>
      </p:sp>
      <p:sp>
        <p:nvSpPr>
          <p:cNvPr id="3" name="Content Placeholder 2"/>
          <p:cNvSpPr>
            <a:spLocks noGrp="1"/>
          </p:cNvSpPr>
          <p:nvPr>
            <p:ph idx="1"/>
          </p:nvPr>
        </p:nvSpPr>
        <p:spPr>
          <a:xfrm>
            <a:off x="457200" y="1340768"/>
            <a:ext cx="8229600" cy="5169570"/>
          </a:xfrm>
        </p:spPr>
        <p:txBody>
          <a:bodyPr/>
          <a:lstStyle/>
          <a:p>
            <a:pPr marL="0" indent="0" algn="ctr">
              <a:buNone/>
            </a:pPr>
            <a:r>
              <a:rPr lang="en-US" sz="4000" u="sng" dirty="0"/>
              <a:t>Khái niệm</a:t>
            </a:r>
            <a:r>
              <a:rPr lang="en-US" sz="4000" dirty="0"/>
              <a:t>:</a:t>
            </a:r>
          </a:p>
          <a:p>
            <a:pPr marL="0" indent="0" algn="just">
              <a:buNone/>
            </a:pPr>
            <a:r>
              <a:rPr lang="en-US" sz="4000" dirty="0"/>
              <a:t>Chủ thể của quan hệ pháp luật dân </a:t>
            </a:r>
            <a:r>
              <a:rPr lang="en-US" sz="4000" dirty="0" err="1"/>
              <a:t>sự</a:t>
            </a:r>
            <a:r>
              <a:rPr lang="en-US" sz="4000" dirty="0"/>
              <a:t> </a:t>
            </a:r>
            <a:r>
              <a:rPr lang="en-US" sz="4000" dirty="0" err="1"/>
              <a:t>là</a:t>
            </a:r>
            <a:r>
              <a:rPr lang="en-US" sz="4000" dirty="0"/>
              <a:t> </a:t>
            </a:r>
            <a:r>
              <a:rPr lang="en-US" sz="4000" dirty="0" err="1"/>
              <a:t>cá</a:t>
            </a:r>
            <a:r>
              <a:rPr lang="en-US" sz="4000" dirty="0"/>
              <a:t> </a:t>
            </a:r>
            <a:r>
              <a:rPr lang="en-US" sz="4000" dirty="0" err="1"/>
              <a:t>nhân</a:t>
            </a:r>
            <a:r>
              <a:rPr lang="en-US" sz="4000" dirty="0"/>
              <a:t>, </a:t>
            </a:r>
            <a:r>
              <a:rPr lang="en-US" sz="4000" dirty="0" err="1"/>
              <a:t>pháp</a:t>
            </a:r>
            <a:r>
              <a:rPr lang="en-US" sz="4000" dirty="0"/>
              <a:t> </a:t>
            </a:r>
            <a:r>
              <a:rPr lang="en-US" sz="4000" dirty="0" err="1"/>
              <a:t>nhân</a:t>
            </a:r>
            <a:r>
              <a:rPr lang="en-US" sz="4000" dirty="0"/>
              <a:t> tham gia vào quan hệ pháp luật dân sự, có quyền và nghĩa vụ trong quan hệ pháp luật dân sự đó.</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156176" y="6477001"/>
            <a:ext cx="2683024"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23</a:t>
            </a:fld>
            <a:endParaRPr lang="en-US"/>
          </a:p>
        </p:txBody>
      </p:sp>
    </p:spTree>
    <p:extLst>
      <p:ext uri="{BB962C8B-B14F-4D97-AF65-F5344CB8AC3E}">
        <p14:creationId xmlns:p14="http://schemas.microsoft.com/office/powerpoint/2010/main" val="163239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Chủ thể của QHPLDS bao gồm</a:t>
            </a:r>
            <a:endParaRPr lang="vi-VN" dirty="0"/>
          </a:p>
        </p:txBody>
      </p:sp>
      <p:sp>
        <p:nvSpPr>
          <p:cNvPr id="3" name="Content Placeholder 2"/>
          <p:cNvSpPr>
            <a:spLocks noGrp="1"/>
          </p:cNvSpPr>
          <p:nvPr>
            <p:ph idx="1"/>
          </p:nvPr>
        </p:nvSpPr>
        <p:spPr/>
        <p:txBody>
          <a:bodyPr/>
          <a:lstStyle/>
          <a:p>
            <a:pPr algn="just">
              <a:buFontTx/>
              <a:buChar char="-"/>
            </a:pPr>
            <a:r>
              <a:rPr lang="en-US" sz="3400" dirty="0"/>
              <a:t>Cá nhân (công dân Việt Nam, người nước ngoài, người không quốc tịch),</a:t>
            </a:r>
          </a:p>
          <a:p>
            <a:pPr algn="just">
              <a:buFontTx/>
              <a:buChar char="-"/>
            </a:pPr>
            <a:r>
              <a:rPr lang="en-US" sz="3400" dirty="0"/>
              <a:t>Pháp nhân,</a:t>
            </a:r>
          </a:p>
          <a:p>
            <a:pPr algn="just">
              <a:buFontTx/>
              <a:buChar char="-"/>
            </a:pPr>
            <a:r>
              <a:rPr lang="en-US" sz="3400" dirty="0" err="1"/>
              <a:t>Nhà</a:t>
            </a:r>
            <a:r>
              <a:rPr lang="en-US" sz="3400" dirty="0"/>
              <a:t> nước CHXHCN Việt Nam tham gia quan hệ pháp luật dân sự với tư cách là chủ thể đặc biệt.</a:t>
            </a:r>
            <a:endParaRPr lang="vi-VN" sz="34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156176" y="6477000"/>
            <a:ext cx="2683024" cy="38100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24</a:t>
            </a:fld>
            <a:endParaRPr lang="en-US"/>
          </a:p>
        </p:txBody>
      </p:sp>
    </p:spTree>
    <p:extLst>
      <p:ext uri="{BB962C8B-B14F-4D97-AF65-F5344CB8AC3E}">
        <p14:creationId xmlns:p14="http://schemas.microsoft.com/office/powerpoint/2010/main" val="106576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70299"/>
            <a:ext cx="7566992" cy="563562"/>
          </a:xfrm>
        </p:spPr>
        <p:txBody>
          <a:bodyPr/>
          <a:lstStyle/>
          <a:p>
            <a:r>
              <a:rPr lang="en-US" dirty="0"/>
              <a:t>2. Khách thể của QHPLDS</a:t>
            </a:r>
            <a:endParaRPr lang="vi-VN" dirty="0"/>
          </a:p>
        </p:txBody>
      </p:sp>
      <p:sp>
        <p:nvSpPr>
          <p:cNvPr id="3" name="Content Placeholder 2"/>
          <p:cNvSpPr>
            <a:spLocks noGrp="1"/>
          </p:cNvSpPr>
          <p:nvPr>
            <p:ph idx="1"/>
          </p:nvPr>
        </p:nvSpPr>
        <p:spPr>
          <a:xfrm>
            <a:off x="457200" y="1268760"/>
            <a:ext cx="8229600" cy="5241578"/>
          </a:xfrm>
        </p:spPr>
        <p:txBody>
          <a:bodyPr/>
          <a:lstStyle/>
          <a:p>
            <a:pPr marL="0" indent="0" algn="ctr">
              <a:buNone/>
            </a:pPr>
            <a:r>
              <a:rPr lang="en-US" sz="3600" u="sng" dirty="0"/>
              <a:t>Khái niệm</a:t>
            </a:r>
            <a:r>
              <a:rPr lang="en-US" sz="3600" dirty="0"/>
              <a:t>:</a:t>
            </a:r>
          </a:p>
          <a:p>
            <a:pPr marL="0" indent="0" algn="just">
              <a:buNone/>
            </a:pPr>
            <a:r>
              <a:rPr lang="en-US" sz="3600" dirty="0"/>
              <a:t>Khách thể là “cái” mà các chủ thể hướng tới, tác động vào, mong muốn đạt được khi tham gia quan hệ pháp luật dân sự.</a:t>
            </a:r>
          </a:p>
          <a:p>
            <a:pPr marL="0" indent="0" algn="just">
              <a:buNone/>
            </a:pPr>
            <a:r>
              <a:rPr lang="en-US" sz="3600" dirty="0"/>
              <a:t>=&gt; Chủ thể tham gia vào từng loại QHPLDS khác nhau thì có mục đích khác nhau.</a:t>
            </a:r>
            <a:endParaRPr lang="vi-VN" sz="36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1"/>
            <a:ext cx="2394992"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25</a:t>
            </a:fld>
            <a:endParaRPr lang="en-US"/>
          </a:p>
        </p:txBody>
      </p:sp>
    </p:spTree>
    <p:extLst>
      <p:ext uri="{BB962C8B-B14F-4D97-AF65-F5344CB8AC3E}">
        <p14:creationId xmlns:p14="http://schemas.microsoft.com/office/powerpoint/2010/main" val="22659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Các loại khách thể của QHPLDS</a:t>
            </a:r>
            <a:endParaRPr lang="vi-VN" dirty="0"/>
          </a:p>
        </p:txBody>
      </p:sp>
      <p:sp>
        <p:nvSpPr>
          <p:cNvPr id="3" name="Content Placeholder 2"/>
          <p:cNvSpPr>
            <a:spLocks noGrp="1"/>
          </p:cNvSpPr>
          <p:nvPr>
            <p:ph idx="1"/>
          </p:nvPr>
        </p:nvSpPr>
        <p:spPr>
          <a:xfrm>
            <a:off x="457200" y="1302414"/>
            <a:ext cx="8229600" cy="5150922"/>
          </a:xfrm>
        </p:spPr>
        <p:txBody>
          <a:bodyPr/>
          <a:lstStyle/>
          <a:p>
            <a:pPr algn="just">
              <a:buFontTx/>
              <a:buChar char="-"/>
            </a:pPr>
            <a:r>
              <a:rPr lang="en-US" sz="3200" dirty="0">
                <a:solidFill>
                  <a:srgbClr val="FF0000"/>
                </a:solidFill>
              </a:rPr>
              <a:t>Tài sản</a:t>
            </a:r>
            <a:r>
              <a:rPr lang="en-US" sz="3200" dirty="0">
                <a:solidFill>
                  <a:schemeClr val="tx1">
                    <a:lumMod val="60000"/>
                    <a:lumOff val="40000"/>
                  </a:schemeClr>
                </a:solidFill>
              </a:rPr>
              <a:t> là khách thể trong quan </a:t>
            </a:r>
            <a:r>
              <a:rPr lang="en-US" sz="3200" dirty="0" err="1">
                <a:solidFill>
                  <a:schemeClr val="tx1">
                    <a:lumMod val="60000"/>
                    <a:lumOff val="40000"/>
                  </a:schemeClr>
                </a:solidFill>
              </a:rPr>
              <a:t>hệ</a:t>
            </a:r>
            <a:r>
              <a:rPr lang="en-US" sz="3200" dirty="0">
                <a:solidFill>
                  <a:schemeClr val="tx1">
                    <a:lumMod val="60000"/>
                    <a:lumOff val="40000"/>
                  </a:schemeClr>
                </a:solidFill>
              </a:rPr>
              <a:t> </a:t>
            </a:r>
            <a:r>
              <a:rPr lang="en-US" sz="3200" dirty="0" err="1">
                <a:solidFill>
                  <a:schemeClr val="tx1">
                    <a:lumMod val="60000"/>
                    <a:lumOff val="40000"/>
                  </a:schemeClr>
                </a:solidFill>
              </a:rPr>
              <a:t>quyền</a:t>
            </a:r>
            <a:r>
              <a:rPr lang="en-US" sz="3200" dirty="0">
                <a:solidFill>
                  <a:schemeClr val="tx1">
                    <a:lumMod val="60000"/>
                    <a:lumOff val="40000"/>
                  </a:schemeClr>
                </a:solidFill>
              </a:rPr>
              <a:t> sở hữu.</a:t>
            </a:r>
          </a:p>
          <a:p>
            <a:pPr algn="just">
              <a:buFontTx/>
              <a:buChar char="-"/>
            </a:pPr>
            <a:r>
              <a:rPr lang="en-US" sz="3200" dirty="0">
                <a:solidFill>
                  <a:srgbClr val="FF0000"/>
                </a:solidFill>
              </a:rPr>
              <a:t>Hành vi</a:t>
            </a:r>
            <a:r>
              <a:rPr lang="en-US" sz="3200" dirty="0">
                <a:solidFill>
                  <a:schemeClr val="tx1">
                    <a:lumMod val="60000"/>
                    <a:lumOff val="40000"/>
                  </a:schemeClr>
                </a:solidFill>
              </a:rPr>
              <a:t> là khách thể trong quan hệ nghĩa vụ và hợp đồng.</a:t>
            </a:r>
          </a:p>
          <a:p>
            <a:pPr algn="just">
              <a:buFontTx/>
              <a:buChar char="-"/>
            </a:pPr>
            <a:r>
              <a:rPr lang="en-US" sz="3200" dirty="0">
                <a:solidFill>
                  <a:srgbClr val="FF0000"/>
                </a:solidFill>
              </a:rPr>
              <a:t>Giá trị nhân thân</a:t>
            </a:r>
            <a:r>
              <a:rPr lang="en-US" sz="3200" dirty="0">
                <a:solidFill>
                  <a:schemeClr val="tx1">
                    <a:lumMod val="60000"/>
                    <a:lumOff val="40000"/>
                  </a:schemeClr>
                </a:solidFill>
              </a:rPr>
              <a:t> là khách thể trong quan hệ nhân thân.</a:t>
            </a:r>
          </a:p>
          <a:p>
            <a:pPr algn="just">
              <a:buFontTx/>
              <a:buChar char="-"/>
            </a:pPr>
            <a:r>
              <a:rPr lang="en-US" sz="3200" dirty="0">
                <a:solidFill>
                  <a:srgbClr val="FF0000"/>
                </a:solidFill>
              </a:rPr>
              <a:t>Kết quả của quá trình hoạt động tinh thần sáng tạo</a:t>
            </a:r>
            <a:r>
              <a:rPr lang="en-US" sz="3200" dirty="0">
                <a:solidFill>
                  <a:schemeClr val="tx1">
                    <a:lumMod val="60000"/>
                    <a:lumOff val="40000"/>
                  </a:schemeClr>
                </a:solidFill>
              </a:rPr>
              <a:t> là khách thể trong các quan hệ quyền tác giả, quyền sở hữu công nghiệp.</a:t>
            </a:r>
            <a:endParaRPr lang="vi-VN" sz="3200" dirty="0">
              <a:solidFill>
                <a:schemeClr val="tx1">
                  <a:lumMod val="60000"/>
                  <a:lumOff val="40000"/>
                </a:schemeClr>
              </a:solidFill>
            </a:endParaRP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6" name="Slide Number Placeholder 5"/>
          <p:cNvSpPr>
            <a:spLocks noGrp="1"/>
          </p:cNvSpPr>
          <p:nvPr>
            <p:ph type="sldNum" sz="quarter" idx="12"/>
          </p:nvPr>
        </p:nvSpPr>
        <p:spPr/>
        <p:txBody>
          <a:bodyPr/>
          <a:lstStyle/>
          <a:p>
            <a:fld id="{BC9200C9-C5A1-456C-ADD9-D7EED854C1B8}" type="slidenum">
              <a:rPr lang="en-US" smtClean="0"/>
              <a:pPr/>
              <a:t>26</a:t>
            </a:fld>
            <a:endParaRPr lang="en-US"/>
          </a:p>
        </p:txBody>
      </p:sp>
      <p:sp>
        <p:nvSpPr>
          <p:cNvPr id="9"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Tree>
    <p:extLst>
      <p:ext uri="{BB962C8B-B14F-4D97-AF65-F5344CB8AC3E}">
        <p14:creationId xmlns:p14="http://schemas.microsoft.com/office/powerpoint/2010/main" val="485542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170299"/>
            <a:ext cx="7862887" cy="563562"/>
          </a:xfrm>
        </p:spPr>
        <p:txBody>
          <a:bodyPr/>
          <a:lstStyle/>
          <a:p>
            <a:r>
              <a:rPr lang="en-US" dirty="0"/>
              <a:t>3. Nội dung của QHPLDS</a:t>
            </a:r>
            <a:endParaRPr lang="vi-VN" dirty="0"/>
          </a:p>
        </p:txBody>
      </p:sp>
      <p:sp>
        <p:nvSpPr>
          <p:cNvPr id="3" name="Content Placeholder 2"/>
          <p:cNvSpPr>
            <a:spLocks noGrp="1"/>
          </p:cNvSpPr>
          <p:nvPr>
            <p:ph idx="1"/>
          </p:nvPr>
        </p:nvSpPr>
        <p:spPr>
          <a:xfrm>
            <a:off x="457200" y="1268760"/>
            <a:ext cx="8363272" cy="5241578"/>
          </a:xfrm>
        </p:spPr>
        <p:txBody>
          <a:bodyPr/>
          <a:lstStyle/>
          <a:p>
            <a:pPr marL="0" indent="0" algn="ctr">
              <a:buNone/>
            </a:pPr>
            <a:r>
              <a:rPr lang="en-US" sz="4400" u="sng" dirty="0"/>
              <a:t>Khái niệm</a:t>
            </a:r>
            <a:r>
              <a:rPr lang="en-US" sz="4400" dirty="0"/>
              <a:t>:</a:t>
            </a:r>
          </a:p>
          <a:p>
            <a:pPr marL="0" indent="0" algn="just">
              <a:buNone/>
            </a:pPr>
            <a:r>
              <a:rPr lang="en-US" sz="4400" dirty="0"/>
              <a:t>Nội dung của quan hệ pháp luật dân sự là tổng hợp các </a:t>
            </a:r>
            <a:r>
              <a:rPr lang="en-US" sz="4400" dirty="0">
                <a:solidFill>
                  <a:srgbClr val="FF0000"/>
                </a:solidFill>
              </a:rPr>
              <a:t>quyền dân sự và nghĩa vụ dân sự của các chủ thể</a:t>
            </a:r>
            <a:r>
              <a:rPr lang="en-US" sz="4400" dirty="0"/>
              <a:t> trong một quan hệ pháp luật dân sự cụ thể.</a:t>
            </a:r>
            <a:endParaRPr lang="vi-VN" sz="44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27</a:t>
            </a:fld>
            <a:endParaRPr lang="en-US"/>
          </a:p>
        </p:txBody>
      </p:sp>
    </p:spTree>
    <p:extLst>
      <p:ext uri="{BB962C8B-B14F-4D97-AF65-F5344CB8AC3E}">
        <p14:creationId xmlns:p14="http://schemas.microsoft.com/office/powerpoint/2010/main" val="160357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70299"/>
            <a:ext cx="7422976" cy="563562"/>
          </a:xfrm>
        </p:spPr>
        <p:txBody>
          <a:bodyPr/>
          <a:lstStyle/>
          <a:p>
            <a:r>
              <a:rPr lang="en-US" dirty="0"/>
              <a:t>Quyền dân sự</a:t>
            </a:r>
            <a:endParaRPr lang="vi-VN" dirty="0"/>
          </a:p>
        </p:txBody>
      </p:sp>
      <p:sp>
        <p:nvSpPr>
          <p:cNvPr id="3" name="Content Placeholder 2"/>
          <p:cNvSpPr>
            <a:spLocks noGrp="1"/>
          </p:cNvSpPr>
          <p:nvPr>
            <p:ph idx="1"/>
          </p:nvPr>
        </p:nvSpPr>
        <p:spPr>
          <a:xfrm>
            <a:off x="457200" y="1202103"/>
            <a:ext cx="8229600" cy="5248275"/>
          </a:xfrm>
        </p:spPr>
        <p:txBody>
          <a:bodyPr/>
          <a:lstStyle/>
          <a:p>
            <a:pPr marL="0" indent="0" algn="ctr">
              <a:buNone/>
            </a:pPr>
            <a:r>
              <a:rPr lang="en-US" sz="3400" u="sng" dirty="0"/>
              <a:t>Khái niệm</a:t>
            </a:r>
            <a:r>
              <a:rPr lang="en-US" sz="3400" dirty="0"/>
              <a:t>:</a:t>
            </a:r>
          </a:p>
          <a:p>
            <a:pPr marL="0" indent="0" algn="just">
              <a:buNone/>
            </a:pPr>
            <a:r>
              <a:rPr lang="en-US" sz="3400" dirty="0"/>
              <a:t>Quyền dân sự là khả năng được phép xử sự theo một cách nhất định hoặc được yêu cầu người khác thực hiện một hoặc nhiều hành vi nhất định trong khuôn khổ do pháp luật quy định để thỏa mãn lợi ích của bản thân và khả năng đó được đảm bảo thực hiện bằng biện pháp cưỡng chế của nhà nước.</a:t>
            </a:r>
            <a:endParaRPr lang="vi-VN" sz="34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1"/>
            <a:ext cx="2394992" cy="192359"/>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28</a:t>
            </a:fld>
            <a:endParaRPr lang="en-US"/>
          </a:p>
        </p:txBody>
      </p:sp>
    </p:spTree>
    <p:extLst>
      <p:ext uri="{BB962C8B-B14F-4D97-AF65-F5344CB8AC3E}">
        <p14:creationId xmlns:p14="http://schemas.microsoft.com/office/powerpoint/2010/main" val="97287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Nghĩa vụ dân sự</a:t>
            </a:r>
            <a:endParaRPr lang="vi-VN" dirty="0"/>
          </a:p>
        </p:txBody>
      </p:sp>
      <p:sp>
        <p:nvSpPr>
          <p:cNvPr id="3" name="Content Placeholder 2"/>
          <p:cNvSpPr>
            <a:spLocks noGrp="1"/>
          </p:cNvSpPr>
          <p:nvPr>
            <p:ph idx="1"/>
          </p:nvPr>
        </p:nvSpPr>
        <p:spPr/>
        <p:txBody>
          <a:bodyPr/>
          <a:lstStyle/>
          <a:p>
            <a:pPr marL="0" indent="0" algn="ctr">
              <a:buNone/>
            </a:pPr>
            <a:r>
              <a:rPr lang="en-US" sz="3600" u="sng" dirty="0"/>
              <a:t>Khái niệm</a:t>
            </a:r>
            <a:r>
              <a:rPr lang="en-US" sz="3600" dirty="0"/>
              <a:t>:</a:t>
            </a:r>
          </a:p>
          <a:p>
            <a:pPr marL="0" indent="0" algn="just">
              <a:buNone/>
            </a:pPr>
            <a:r>
              <a:rPr lang="en-US" sz="3600" dirty="0"/>
              <a:t>Nghĩa vụ dân sự là việc mà </a:t>
            </a:r>
            <a:r>
              <a:rPr lang="en-US" sz="3600" dirty="0" err="1"/>
              <a:t>theo</a:t>
            </a:r>
            <a:r>
              <a:rPr lang="en-US" sz="3600" dirty="0"/>
              <a:t> </a:t>
            </a:r>
            <a:r>
              <a:rPr lang="en-US" sz="3600" dirty="0" err="1"/>
              <a:t>thỏa</a:t>
            </a:r>
            <a:r>
              <a:rPr lang="en-US" sz="3600" dirty="0"/>
              <a:t> </a:t>
            </a:r>
            <a:r>
              <a:rPr lang="en-US" sz="3600" dirty="0" err="1"/>
              <a:t>thuận</a:t>
            </a:r>
            <a:r>
              <a:rPr lang="en-US" sz="3600" dirty="0"/>
              <a:t> </a:t>
            </a:r>
            <a:r>
              <a:rPr lang="en-US" sz="3600" dirty="0" err="1"/>
              <a:t>hoặc</a:t>
            </a:r>
            <a:r>
              <a:rPr lang="en-US" sz="3600" dirty="0"/>
              <a:t> </a:t>
            </a:r>
            <a:r>
              <a:rPr lang="en-US" sz="3600" dirty="0" err="1"/>
              <a:t>theo</a:t>
            </a:r>
            <a:r>
              <a:rPr lang="en-US" sz="3600" dirty="0"/>
              <a:t> </a:t>
            </a:r>
            <a:r>
              <a:rPr lang="en-US" sz="3600" dirty="0" err="1"/>
              <a:t>quy</a:t>
            </a:r>
            <a:r>
              <a:rPr lang="en-US" sz="3600" dirty="0"/>
              <a:t> định của </a:t>
            </a:r>
            <a:r>
              <a:rPr lang="en-US" sz="3600" dirty="0" err="1"/>
              <a:t>pháp</a:t>
            </a:r>
            <a:r>
              <a:rPr lang="en-US" sz="3600" dirty="0"/>
              <a:t> </a:t>
            </a:r>
            <a:r>
              <a:rPr lang="en-US" sz="3600" dirty="0" err="1"/>
              <a:t>luật</a:t>
            </a:r>
            <a:r>
              <a:rPr lang="en-US" sz="3600" dirty="0"/>
              <a:t>, </a:t>
            </a:r>
            <a:r>
              <a:rPr lang="en-US" sz="3600" dirty="0" err="1"/>
              <a:t>một</a:t>
            </a:r>
            <a:r>
              <a:rPr lang="en-US" sz="3600" dirty="0"/>
              <a:t> hoặc nhiều chủ thể phải thực hiện một công việc hoặc không được thực hiện công việc nhất định vì lợi ích của một hoặc nhiều chủ thể có quyền.</a:t>
            </a:r>
            <a:endParaRPr lang="vi-VN" sz="36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516216" y="6477001"/>
            <a:ext cx="2322984"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29</a:t>
            </a:fld>
            <a:endParaRPr lang="en-US"/>
          </a:p>
        </p:txBody>
      </p:sp>
    </p:spTree>
    <p:extLst>
      <p:ext uri="{BB962C8B-B14F-4D97-AF65-F5344CB8AC3E}">
        <p14:creationId xmlns:p14="http://schemas.microsoft.com/office/powerpoint/2010/main" val="152740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Nội</a:t>
            </a:r>
            <a:r>
              <a:rPr lang="en-US" dirty="0"/>
              <a:t> dung</a:t>
            </a:r>
            <a:endParaRPr lang="vi-VN" dirty="0"/>
          </a:p>
        </p:txBody>
      </p:sp>
      <p:sp>
        <p:nvSpPr>
          <p:cNvPr id="3" name="Content Placeholder 2"/>
          <p:cNvSpPr>
            <a:spLocks noGrp="1"/>
          </p:cNvSpPr>
          <p:nvPr>
            <p:ph idx="1"/>
          </p:nvPr>
        </p:nvSpPr>
        <p:spPr/>
        <p:txBody>
          <a:bodyPr/>
          <a:lstStyle/>
          <a:p>
            <a:r>
              <a:rPr lang="en-US" sz="4400" dirty="0" err="1"/>
              <a:t>Khái</a:t>
            </a:r>
            <a:r>
              <a:rPr lang="en-US" sz="4400" dirty="0"/>
              <a:t> </a:t>
            </a:r>
            <a:r>
              <a:rPr lang="en-US" sz="4400" dirty="0" err="1"/>
              <a:t>niệm</a:t>
            </a:r>
            <a:endParaRPr lang="en-US" sz="4400" dirty="0"/>
          </a:p>
          <a:p>
            <a:r>
              <a:rPr lang="en-US" sz="4400" dirty="0"/>
              <a:t>Đối tượng điều chỉnh</a:t>
            </a:r>
          </a:p>
          <a:p>
            <a:r>
              <a:rPr lang="en-US" sz="4400" dirty="0"/>
              <a:t>Phương pháp điều chỉnh</a:t>
            </a:r>
            <a:endParaRPr lang="vi-VN" sz="44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084168" y="6477000"/>
            <a:ext cx="275503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3</a:t>
            </a:fld>
            <a:endParaRPr lang="en-US"/>
          </a:p>
        </p:txBody>
      </p:sp>
    </p:spTree>
    <p:extLst>
      <p:ext uri="{BB962C8B-B14F-4D97-AF65-F5344CB8AC3E}">
        <p14:creationId xmlns:p14="http://schemas.microsoft.com/office/powerpoint/2010/main" val="195053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201831"/>
            <a:ext cx="7862887" cy="563562"/>
          </a:xfrm>
        </p:spPr>
        <p:txBody>
          <a:bodyPr/>
          <a:lstStyle/>
          <a:p>
            <a:r>
              <a:rPr lang="en-US" dirty="0"/>
              <a:t>III. Căn cứ làm phát sinh, thay đổi, chấm dứt QHPLDS</a:t>
            </a:r>
            <a:endParaRPr lang="vi-VN" dirty="0"/>
          </a:p>
        </p:txBody>
      </p:sp>
      <p:sp>
        <p:nvSpPr>
          <p:cNvPr id="3" name="Content Placeholder 2"/>
          <p:cNvSpPr>
            <a:spLocks noGrp="1"/>
          </p:cNvSpPr>
          <p:nvPr>
            <p:ph idx="1"/>
          </p:nvPr>
        </p:nvSpPr>
        <p:spPr/>
        <p:txBody>
          <a:bodyPr/>
          <a:lstStyle/>
          <a:p>
            <a:pPr marL="0" indent="0" algn="just">
              <a:buNone/>
            </a:pPr>
            <a:r>
              <a:rPr lang="en-US" sz="4000" dirty="0"/>
              <a:t>Sự xuất hiện, thay đổi hoặc chấm dứt quan hệ pháp luật khi có đủ 3 yếu tố:</a:t>
            </a:r>
          </a:p>
          <a:p>
            <a:pPr algn="just"/>
            <a:r>
              <a:rPr lang="en-US" sz="4000" dirty="0"/>
              <a:t>Quy phạm pháp luật,</a:t>
            </a:r>
          </a:p>
          <a:p>
            <a:pPr algn="just"/>
            <a:r>
              <a:rPr lang="en-US" sz="4000" dirty="0"/>
              <a:t>Chủ thể, và</a:t>
            </a:r>
          </a:p>
          <a:p>
            <a:pPr algn="just"/>
            <a:r>
              <a:rPr lang="en-US" sz="4000" dirty="0"/>
              <a:t>Sự kiện pháp lý.</a:t>
            </a:r>
            <a:endParaRPr lang="vi-VN" sz="40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30</a:t>
            </a:fld>
            <a:endParaRPr lang="en-US"/>
          </a:p>
        </p:txBody>
      </p:sp>
    </p:spTree>
    <p:extLst>
      <p:ext uri="{BB962C8B-B14F-4D97-AF65-F5344CB8AC3E}">
        <p14:creationId xmlns:p14="http://schemas.microsoft.com/office/powerpoint/2010/main" val="362046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Sự kiện pháp lý</a:t>
            </a:r>
            <a:endParaRPr lang="vi-VN" dirty="0"/>
          </a:p>
        </p:txBody>
      </p:sp>
      <p:sp>
        <p:nvSpPr>
          <p:cNvPr id="3" name="Content Placeholder 2"/>
          <p:cNvSpPr>
            <a:spLocks noGrp="1"/>
          </p:cNvSpPr>
          <p:nvPr>
            <p:ph idx="1"/>
          </p:nvPr>
        </p:nvSpPr>
        <p:spPr/>
        <p:txBody>
          <a:bodyPr/>
          <a:lstStyle/>
          <a:p>
            <a:pPr algn="just"/>
            <a:r>
              <a:rPr lang="en-US" dirty="0"/>
              <a:t>Sự kiện pháp lý trong QHPLDS là những sự kiện xảy ra trong thực tế được pháp luật dân sự dự liệu, quy định làm phát sinh hậu quả pháp lý: phát sinh, thay đổi, chấm dứt quan hệ pháp luật dân sự.</a:t>
            </a:r>
            <a:endParaRPr lang="vi-VN" dirty="0"/>
          </a:p>
          <a:p>
            <a:pPr algn="just"/>
            <a:r>
              <a:rPr lang="en-US" u="sng" dirty="0"/>
              <a:t>Chú ý</a:t>
            </a:r>
            <a:r>
              <a:rPr lang="en-US" dirty="0"/>
              <a:t>: Không phải mọi sự kiện xảy ra trong thực tế đều là sự kiện pháp lý, mà chỉ những sự kiện làm phát sinh những hậu quả pháp lý mới là sự kiện pháp lý =&gt; Khác nhau về bản chất giữa sự kiện pháp lý và sự kiện thông thường.</a:t>
            </a:r>
            <a:endParaRPr lang="vi-VN"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0"/>
            <a:ext cx="253900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31</a:t>
            </a:fld>
            <a:endParaRPr lang="en-US"/>
          </a:p>
        </p:txBody>
      </p:sp>
    </p:spTree>
    <p:extLst>
      <p:ext uri="{BB962C8B-B14F-4D97-AF65-F5344CB8AC3E}">
        <p14:creationId xmlns:p14="http://schemas.microsoft.com/office/powerpoint/2010/main" val="232427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Phân loại sự kiện pháp lý</a:t>
            </a:r>
            <a:endParaRPr lang="vi-VN" dirty="0"/>
          </a:p>
        </p:txBody>
      </p:sp>
      <p:sp>
        <p:nvSpPr>
          <p:cNvPr id="3" name="Content Placeholder 2"/>
          <p:cNvSpPr>
            <a:spLocks noGrp="1"/>
          </p:cNvSpPr>
          <p:nvPr>
            <p:ph idx="1"/>
          </p:nvPr>
        </p:nvSpPr>
        <p:spPr/>
        <p:txBody>
          <a:bodyPr/>
          <a:lstStyle/>
          <a:p>
            <a:pPr algn="just"/>
            <a:r>
              <a:rPr lang="en-US" sz="3600" dirty="0"/>
              <a:t>Sự biến pháp lý.</a:t>
            </a:r>
          </a:p>
          <a:p>
            <a:pPr algn="just"/>
            <a:r>
              <a:rPr lang="en-US" sz="3600" dirty="0"/>
              <a:t>Hành vi pháp lý.</a:t>
            </a:r>
          </a:p>
          <a:p>
            <a:pPr algn="just"/>
            <a:r>
              <a:rPr lang="en-US" sz="3600" dirty="0"/>
              <a:t>Xử sự pháp lý.</a:t>
            </a:r>
          </a:p>
          <a:p>
            <a:pPr algn="just"/>
            <a:r>
              <a:rPr lang="en-US" sz="3600" dirty="0"/>
              <a:t>Thời hạn và thời hiệu.</a:t>
            </a:r>
          </a:p>
          <a:p>
            <a:pPr algn="just"/>
            <a:r>
              <a:rPr lang="en-US" sz="3600" dirty="0"/>
              <a:t>Bản án, quyết định của </a:t>
            </a:r>
            <a:r>
              <a:rPr lang="en-US" sz="3600" dirty="0" err="1"/>
              <a:t>Tòa</a:t>
            </a:r>
            <a:r>
              <a:rPr lang="en-US" sz="3600" dirty="0"/>
              <a:t> án hoặc cơ quan nhà nước có thẩm quyền.</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72200" y="6477000"/>
            <a:ext cx="2467000"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32</a:t>
            </a:fld>
            <a:endParaRPr lang="en-US"/>
          </a:p>
        </p:txBody>
      </p:sp>
    </p:spTree>
    <p:extLst>
      <p:ext uri="{BB962C8B-B14F-4D97-AF65-F5344CB8AC3E}">
        <p14:creationId xmlns:p14="http://schemas.microsoft.com/office/powerpoint/2010/main" val="780850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WordArt 4"/>
          <p:cNvSpPr>
            <a:spLocks noChangeArrowheads="1" noChangeShapeType="1" noTextEdit="1"/>
          </p:cNvSpPr>
          <p:nvPr/>
        </p:nvSpPr>
        <p:spPr bwMode="gray">
          <a:xfrm>
            <a:off x="1763713" y="2713038"/>
            <a:ext cx="5689600" cy="792162"/>
          </a:xfrm>
          <a:prstGeom prst="rect">
            <a:avLst/>
          </a:prstGeom>
        </p:spPr>
        <p:txBody>
          <a:bodyPr wrap="none" fromWordArt="1">
            <a:prstTxWarp prst="textDeflate">
              <a:avLst>
                <a:gd name="adj" fmla="val 0"/>
              </a:avLst>
            </a:prstTxWarp>
          </a:bodyPr>
          <a:lstStyle/>
          <a:p>
            <a:pPr algn="ctr"/>
            <a:r>
              <a:rPr lang="vi-VN" sz="3600" b="1" kern="10">
                <a:ln w="28575">
                  <a:solidFill>
                    <a:schemeClr val="bg1"/>
                  </a:solidFill>
                  <a:round/>
                  <a:headEnd/>
                  <a:tailEnd/>
                </a:ln>
                <a:gradFill rotWithShape="1">
                  <a:gsLst>
                    <a:gs pos="0">
                      <a:schemeClr val="hlink"/>
                    </a:gs>
                    <a:gs pos="100000">
                      <a:schemeClr val="accent1"/>
                    </a:gs>
                  </a:gsLst>
                  <a:lin ang="0" scaled="1"/>
                </a:gradFill>
                <a:effectLst>
                  <a:outerShdw dist="89803" dir="2700000" algn="ctr" rotWithShape="0">
                    <a:schemeClr val="tx2">
                      <a:alpha val="50000"/>
                    </a:schemeClr>
                  </a:outerShdw>
                </a:effectLst>
                <a:latin typeface="Arial"/>
                <a:cs typeface="Arial"/>
              </a:rPr>
              <a:t>Thank You !</a:t>
            </a:r>
          </a:p>
        </p:txBody>
      </p:sp>
    </p:spTree>
    <p:extLst>
      <p:ext uri="{BB962C8B-B14F-4D97-AF65-F5344CB8AC3E}">
        <p14:creationId xmlns:p14="http://schemas.microsoft.com/office/powerpoint/2010/main" val="682028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6020"/>
                                        </p:tgtEl>
                                        <p:attrNameLst>
                                          <p:attrName>style.visibility</p:attrName>
                                        </p:attrNameLst>
                                      </p:cBhvr>
                                      <p:to>
                                        <p:strVal val="visible"/>
                                      </p:to>
                                    </p:set>
                                    <p:anim calcmode="lin" valueType="num">
                                      <p:cBhvr>
                                        <p:cTn id="7" dur="500" fill="hold"/>
                                        <p:tgtEl>
                                          <p:spTgt spid="86020"/>
                                        </p:tgtEl>
                                        <p:attrNameLst>
                                          <p:attrName>ppt_w</p:attrName>
                                        </p:attrNameLst>
                                      </p:cBhvr>
                                      <p:tavLst>
                                        <p:tav tm="0">
                                          <p:val>
                                            <p:fltVal val="0"/>
                                          </p:val>
                                        </p:tav>
                                        <p:tav tm="100000">
                                          <p:val>
                                            <p:strVal val="#ppt_w"/>
                                          </p:val>
                                        </p:tav>
                                      </p:tavLst>
                                    </p:anim>
                                    <p:anim calcmode="lin" valueType="num">
                                      <p:cBhvr>
                                        <p:cTn id="8" dur="500" fill="hold"/>
                                        <p:tgtEl>
                                          <p:spTgt spid="86020"/>
                                        </p:tgtEl>
                                        <p:attrNameLst>
                                          <p:attrName>ppt_h</p:attrName>
                                        </p:attrNameLst>
                                      </p:cBhvr>
                                      <p:tavLst>
                                        <p:tav tm="0">
                                          <p:val>
                                            <p:fltVal val="0"/>
                                          </p:val>
                                        </p:tav>
                                        <p:tav tm="100000">
                                          <p:val>
                                            <p:strVal val="#ppt_h"/>
                                          </p:val>
                                        </p:tav>
                                      </p:tavLst>
                                    </p:anim>
                                    <p:animEffect transition="in" filter="fade">
                                      <p:cBhvr>
                                        <p:cTn id="9" dur="5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2420889"/>
            <a:ext cx="8712968" cy="1440160"/>
          </a:xfrm>
        </p:spPr>
        <p:txBody>
          <a:bodyPr/>
          <a:lstStyle/>
          <a:p>
            <a:r>
              <a:rPr lang="en-US" dirty="0"/>
              <a:t>CÁ NHÂN - CHỦ THỂ CỦA QUAN HỆ PHÁP LUẬT DÂN SỰ</a:t>
            </a:r>
          </a:p>
        </p:txBody>
      </p:sp>
      <p:sp>
        <p:nvSpPr>
          <p:cNvPr id="2051" name="Rectangle 3"/>
          <p:cNvSpPr>
            <a:spLocks noGrp="1" noChangeArrowheads="1"/>
          </p:cNvSpPr>
          <p:nvPr>
            <p:ph type="subTitle" idx="1"/>
          </p:nvPr>
        </p:nvSpPr>
        <p:spPr>
          <a:xfrm>
            <a:off x="1674332" y="1707075"/>
            <a:ext cx="6019800" cy="453008"/>
          </a:xfrm>
        </p:spPr>
        <p:txBody>
          <a:bodyPr/>
          <a:lstStyle/>
          <a:p>
            <a:pPr>
              <a:lnSpc>
                <a:spcPct val="90000"/>
              </a:lnSpc>
            </a:pPr>
            <a:r>
              <a:rPr lang="en-US" sz="2400" b="1" dirty="0"/>
              <a:t>BÀI 4</a:t>
            </a:r>
          </a:p>
        </p:txBody>
      </p:sp>
      <p:sp>
        <p:nvSpPr>
          <p:cNvPr id="4" name="Rectangle 3"/>
          <p:cNvSpPr>
            <a:spLocks noGrp="1" noChangeArrowheads="1"/>
          </p:cNvSpPr>
          <p:nvPr/>
        </p:nvSpPr>
        <p:spPr bwMode="black">
          <a:xfrm>
            <a:off x="521804" y="3892858"/>
            <a:ext cx="8100392" cy="764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lnSpc>
                <a:spcPct val="90000"/>
              </a:lnSpc>
            </a:pPr>
            <a:r>
              <a:rPr lang="en-US" sz="2600" b="1" dirty="0" err="1">
                <a:solidFill>
                  <a:srgbClr val="FF0000"/>
                </a:solidFill>
              </a:rPr>
              <a:t>Ths.Luật</a:t>
            </a:r>
            <a:r>
              <a:rPr lang="en-US" sz="2600" b="1" dirty="0">
                <a:solidFill>
                  <a:srgbClr val="FF0000"/>
                </a:solidFill>
              </a:rPr>
              <a:t> Nguyễn Trương Tín</a:t>
            </a:r>
            <a:br>
              <a:rPr lang="en-US" sz="2600" b="1" dirty="0"/>
            </a:br>
            <a:r>
              <a:rPr lang="en-US" sz="2400" b="1" dirty="0">
                <a:solidFill>
                  <a:srgbClr val="FF0000"/>
                </a:solidFill>
              </a:rPr>
              <a:t>Khoa Luật Dân sự - Đại học Luật TP.HCM</a:t>
            </a:r>
            <a:br>
              <a:rPr lang="en-US" sz="2400" b="1" dirty="0"/>
            </a:br>
            <a:endParaRPr lang="en-US" sz="2400" b="1" dirty="0">
              <a:solidFill>
                <a:srgbClr val="FFC000"/>
              </a:solidFill>
            </a:endParaRPr>
          </a:p>
        </p:txBody>
      </p:sp>
    </p:spTree>
    <p:extLst>
      <p:ext uri="{BB962C8B-B14F-4D97-AF65-F5344CB8AC3E}">
        <p14:creationId xmlns:p14="http://schemas.microsoft.com/office/powerpoint/2010/main" val="321511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arn(inVertical)">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arn(inVertical)">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86065"/>
            <a:ext cx="7416824" cy="563562"/>
          </a:xfrm>
        </p:spPr>
        <p:txBody>
          <a:bodyPr/>
          <a:lstStyle/>
          <a:p>
            <a:r>
              <a:rPr lang="vi-VN" dirty="0"/>
              <a:t>I. Năng lực pháp luật dân sự của cá nhân</a:t>
            </a:r>
          </a:p>
        </p:txBody>
      </p:sp>
      <p:sp>
        <p:nvSpPr>
          <p:cNvPr id="3" name="Content Placeholder 2"/>
          <p:cNvSpPr>
            <a:spLocks noGrp="1"/>
          </p:cNvSpPr>
          <p:nvPr>
            <p:ph idx="1"/>
          </p:nvPr>
        </p:nvSpPr>
        <p:spPr>
          <a:xfrm>
            <a:off x="683568" y="1268760"/>
            <a:ext cx="8003232" cy="5241578"/>
          </a:xfrm>
        </p:spPr>
        <p:txBody>
          <a:bodyPr/>
          <a:lstStyle/>
          <a:p>
            <a:pPr marL="742950" indent="-742950" algn="just">
              <a:buAutoNum type="arabicPeriod"/>
            </a:pPr>
            <a:r>
              <a:rPr lang="en-US" sz="4800" dirty="0"/>
              <a:t>Khái niệm</a:t>
            </a:r>
          </a:p>
          <a:p>
            <a:pPr marL="742950" indent="-742950" algn="just">
              <a:buAutoNum type="arabicPeriod"/>
            </a:pPr>
            <a:r>
              <a:rPr lang="en-US" sz="4800" dirty="0"/>
              <a:t>Đặc điểm</a:t>
            </a:r>
          </a:p>
          <a:p>
            <a:pPr marL="742950" indent="-742950" algn="just">
              <a:buAutoNum type="arabicPeriod"/>
            </a:pPr>
            <a:r>
              <a:rPr lang="en-US" sz="4800" dirty="0" err="1"/>
              <a:t>Nội</a:t>
            </a:r>
            <a:r>
              <a:rPr lang="en-US" sz="4800" dirty="0"/>
              <a:t> dung</a:t>
            </a:r>
          </a:p>
          <a:p>
            <a:pPr marL="742950" indent="-742950" algn="just">
              <a:buAutoNum type="arabicPeriod"/>
            </a:pPr>
            <a:r>
              <a:rPr lang="en-US" sz="4800" dirty="0" err="1"/>
              <a:t>Thời</a:t>
            </a:r>
            <a:r>
              <a:rPr lang="en-US" sz="4800" dirty="0"/>
              <a:t> </a:t>
            </a:r>
            <a:r>
              <a:rPr lang="en-US" sz="4800" dirty="0" err="1"/>
              <a:t>điểm</a:t>
            </a:r>
            <a:r>
              <a:rPr lang="en-US" sz="4800" dirty="0"/>
              <a:t> </a:t>
            </a:r>
            <a:r>
              <a:rPr lang="en-US" sz="4800" dirty="0" err="1"/>
              <a:t>bắt</a:t>
            </a:r>
            <a:r>
              <a:rPr lang="en-US" sz="4800" dirty="0"/>
              <a:t> </a:t>
            </a:r>
            <a:r>
              <a:rPr lang="en-US" sz="4800" dirty="0" err="1"/>
              <a:t>đầu</a:t>
            </a:r>
            <a:r>
              <a:rPr lang="en-US" sz="4800" dirty="0"/>
              <a:t> </a:t>
            </a:r>
            <a:r>
              <a:rPr lang="en-US" sz="4800" dirty="0" err="1"/>
              <a:t>và</a:t>
            </a:r>
            <a:r>
              <a:rPr lang="en-US" sz="4800" dirty="0"/>
              <a:t> </a:t>
            </a:r>
            <a:r>
              <a:rPr lang="en-US" sz="4800" dirty="0" err="1"/>
              <a:t>kết</a:t>
            </a:r>
            <a:r>
              <a:rPr lang="en-US" sz="4800" dirty="0"/>
              <a:t> </a:t>
            </a:r>
            <a:r>
              <a:rPr lang="en-US" sz="4800" dirty="0" err="1"/>
              <a:t>thúc</a:t>
            </a:r>
            <a:endParaRPr lang="en-US" sz="48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35</a:t>
            </a:fld>
            <a:endParaRPr lang="en-US"/>
          </a:p>
        </p:txBody>
      </p:sp>
    </p:spTree>
    <p:extLst>
      <p:ext uri="{BB962C8B-B14F-4D97-AF65-F5344CB8AC3E}">
        <p14:creationId xmlns:p14="http://schemas.microsoft.com/office/powerpoint/2010/main" val="86355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17597"/>
            <a:ext cx="7272808" cy="563562"/>
          </a:xfrm>
        </p:spPr>
        <p:txBody>
          <a:bodyPr/>
          <a:lstStyle/>
          <a:p>
            <a:r>
              <a:rPr lang="en-US" dirty="0"/>
              <a:t>I.1. Khái niệm</a:t>
            </a:r>
            <a:endParaRPr lang="vi-VN" dirty="0"/>
          </a:p>
        </p:txBody>
      </p:sp>
      <p:sp>
        <p:nvSpPr>
          <p:cNvPr id="3" name="Content Placeholder 2"/>
          <p:cNvSpPr>
            <a:spLocks noGrp="1"/>
          </p:cNvSpPr>
          <p:nvPr>
            <p:ph idx="1"/>
          </p:nvPr>
        </p:nvSpPr>
        <p:spPr/>
        <p:txBody>
          <a:bodyPr/>
          <a:lstStyle/>
          <a:p>
            <a:pPr marL="0" indent="0" algn="ctr">
              <a:buNone/>
            </a:pPr>
            <a:r>
              <a:rPr lang="en-US" sz="4400" u="sng" dirty="0"/>
              <a:t>K1 Đ16 BLDS 2015</a:t>
            </a:r>
            <a:r>
              <a:rPr lang="en-US" sz="4400" dirty="0"/>
              <a:t>:</a:t>
            </a:r>
          </a:p>
          <a:p>
            <a:pPr marL="0" indent="0" algn="just">
              <a:buNone/>
            </a:pPr>
            <a:r>
              <a:rPr lang="en-US" sz="4400" dirty="0"/>
              <a:t>Năng lực pháp luật dân sự của cá nhân là khả năng cá nhân </a:t>
            </a:r>
            <a:r>
              <a:rPr lang="en-US" sz="4400" dirty="0" err="1"/>
              <a:t>có</a:t>
            </a:r>
            <a:r>
              <a:rPr lang="en-US" sz="4400" dirty="0"/>
              <a:t> </a:t>
            </a:r>
            <a:r>
              <a:rPr lang="en-US" sz="4400" dirty="0" err="1"/>
              <a:t>quyền</a:t>
            </a:r>
            <a:r>
              <a:rPr lang="en-US" sz="4400" dirty="0"/>
              <a:t> và nghĩa vụ dân sự.</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72200" y="6477000"/>
            <a:ext cx="2467000"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36</a:t>
            </a:fld>
            <a:endParaRPr lang="en-US"/>
          </a:p>
        </p:txBody>
      </p:sp>
    </p:spTree>
    <p:extLst>
      <p:ext uri="{BB962C8B-B14F-4D97-AF65-F5344CB8AC3E}">
        <p14:creationId xmlns:p14="http://schemas.microsoft.com/office/powerpoint/2010/main" val="113555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170299"/>
            <a:ext cx="8144767" cy="563562"/>
          </a:xfrm>
        </p:spPr>
        <p:txBody>
          <a:bodyPr/>
          <a:lstStyle/>
          <a:p>
            <a:r>
              <a:rPr lang="vi-VN" dirty="0"/>
              <a:t>I.2. Đặc điểm</a:t>
            </a:r>
          </a:p>
        </p:txBody>
      </p:sp>
      <p:sp>
        <p:nvSpPr>
          <p:cNvPr id="3" name="Content Placeholder 2"/>
          <p:cNvSpPr>
            <a:spLocks noGrp="1"/>
          </p:cNvSpPr>
          <p:nvPr>
            <p:ph idx="1"/>
          </p:nvPr>
        </p:nvSpPr>
        <p:spPr>
          <a:xfrm>
            <a:off x="457200" y="1340768"/>
            <a:ext cx="8229600" cy="5169570"/>
          </a:xfrm>
        </p:spPr>
        <p:txBody>
          <a:bodyPr/>
          <a:lstStyle/>
          <a:p>
            <a:pPr algn="just"/>
            <a:r>
              <a:rPr lang="en-US" dirty="0"/>
              <a:t>Năng lực pháp luật dân sự của cá nhân là khả năng có các quyền và nghĩa vụ dân sự.</a:t>
            </a:r>
          </a:p>
          <a:p>
            <a:pPr algn="just"/>
            <a:r>
              <a:rPr lang="en-US" dirty="0"/>
              <a:t>Năng lực pháp luật dân sự của cá nhân do </a:t>
            </a:r>
            <a:r>
              <a:rPr lang="en-US" dirty="0" err="1"/>
              <a:t>Nhà</a:t>
            </a:r>
            <a:r>
              <a:rPr lang="en-US" dirty="0"/>
              <a:t> nước quy định.</a:t>
            </a:r>
          </a:p>
          <a:p>
            <a:pPr algn="just"/>
            <a:r>
              <a:rPr lang="en-US" dirty="0"/>
              <a:t>Năng lực pháp luật dân sự của cá nhân là như nhau, không phân biệt giới tính, thành phần dân tộc, tôn giáo, tình trạng tài sản…</a:t>
            </a:r>
          </a:p>
          <a:p>
            <a:pPr algn="just"/>
            <a:r>
              <a:rPr lang="en-US" dirty="0" err="1"/>
              <a:t>Năng</a:t>
            </a:r>
            <a:r>
              <a:rPr lang="en-US" dirty="0"/>
              <a:t> lực pháp luật dân sự của cá nhân được bảo đảm thực hiện </a:t>
            </a:r>
            <a:r>
              <a:rPr lang="en-US" dirty="0" err="1"/>
              <a:t>bởi</a:t>
            </a:r>
            <a:r>
              <a:rPr lang="en-US" dirty="0"/>
              <a:t> </a:t>
            </a:r>
            <a:r>
              <a:rPr lang="en-US" dirty="0" err="1"/>
              <a:t>Nhà</a:t>
            </a:r>
            <a:r>
              <a:rPr lang="en-US" dirty="0"/>
              <a:t> nước.</a:t>
            </a:r>
            <a:endParaRPr lang="vi-VN"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37</a:t>
            </a:fld>
            <a:endParaRPr lang="en-US"/>
          </a:p>
        </p:txBody>
      </p:sp>
    </p:spTree>
    <p:extLst>
      <p:ext uri="{BB962C8B-B14F-4D97-AF65-F5344CB8AC3E}">
        <p14:creationId xmlns:p14="http://schemas.microsoft.com/office/powerpoint/2010/main" val="197962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I.3. Nội dung</a:t>
            </a:r>
          </a:p>
        </p:txBody>
      </p:sp>
      <p:sp>
        <p:nvSpPr>
          <p:cNvPr id="3" name="Content Placeholder 2"/>
          <p:cNvSpPr>
            <a:spLocks noGrp="1"/>
          </p:cNvSpPr>
          <p:nvPr>
            <p:ph idx="1"/>
          </p:nvPr>
        </p:nvSpPr>
        <p:spPr/>
        <p:txBody>
          <a:bodyPr/>
          <a:lstStyle/>
          <a:p>
            <a:pPr marL="0" indent="0" algn="ctr">
              <a:buNone/>
            </a:pPr>
            <a:r>
              <a:rPr lang="en-US" sz="4400" u="sng" dirty="0"/>
              <a:t>Khái niệm</a:t>
            </a:r>
            <a:r>
              <a:rPr lang="en-US" sz="4400" dirty="0"/>
              <a:t>:</a:t>
            </a:r>
          </a:p>
          <a:p>
            <a:pPr marL="0" indent="0" algn="just">
              <a:buNone/>
            </a:pPr>
            <a:r>
              <a:rPr lang="en-US" sz="4400" dirty="0"/>
              <a:t>Nội dung năng lực pháp luật dân sự của cá nhân là tổng hợp các quyền và nghĩa vụ của cá nhân do pháp luật quy định trong các văn bản pháp luật.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0"/>
            <a:ext cx="253900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38</a:t>
            </a:fld>
            <a:endParaRPr lang="en-US"/>
          </a:p>
        </p:txBody>
      </p:sp>
    </p:spTree>
    <p:extLst>
      <p:ext uri="{BB962C8B-B14F-4D97-AF65-F5344CB8AC3E}">
        <p14:creationId xmlns:p14="http://schemas.microsoft.com/office/powerpoint/2010/main" val="303876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I.4. </a:t>
            </a:r>
            <a:r>
              <a:rPr lang="en-US" dirty="0" err="1"/>
              <a:t>Thời</a:t>
            </a:r>
            <a:r>
              <a:rPr lang="en-US" dirty="0"/>
              <a:t> </a:t>
            </a:r>
            <a:r>
              <a:rPr lang="en-US" dirty="0" err="1"/>
              <a:t>điểm</a:t>
            </a:r>
            <a:r>
              <a:rPr lang="en-US" dirty="0"/>
              <a:t> </a:t>
            </a:r>
            <a:r>
              <a:rPr lang="en-US" dirty="0" err="1"/>
              <a:t>bắt</a:t>
            </a:r>
            <a:r>
              <a:rPr lang="en-US" dirty="0"/>
              <a:t> </a:t>
            </a:r>
            <a:r>
              <a:rPr lang="en-US" dirty="0" err="1"/>
              <a:t>đầu</a:t>
            </a:r>
            <a:r>
              <a:rPr lang="en-US" dirty="0"/>
              <a:t> </a:t>
            </a:r>
            <a:r>
              <a:rPr lang="en-US" dirty="0" err="1"/>
              <a:t>và</a:t>
            </a:r>
            <a:r>
              <a:rPr lang="en-US" dirty="0"/>
              <a:t> </a:t>
            </a:r>
            <a:r>
              <a:rPr lang="en-US" dirty="0" err="1"/>
              <a:t>kết</a:t>
            </a:r>
            <a:r>
              <a:rPr lang="en-US" dirty="0"/>
              <a:t> </a:t>
            </a:r>
            <a:r>
              <a:rPr lang="en-US" dirty="0" err="1"/>
              <a:t>thúc</a:t>
            </a:r>
            <a:r>
              <a:rPr lang="en-US" dirty="0"/>
              <a:t> NLPLDS </a:t>
            </a:r>
            <a:r>
              <a:rPr lang="en-US" dirty="0" err="1"/>
              <a:t>của</a:t>
            </a:r>
            <a:r>
              <a:rPr lang="en-US" dirty="0"/>
              <a:t> </a:t>
            </a:r>
            <a:r>
              <a:rPr lang="en-US" dirty="0" err="1"/>
              <a:t>cá</a:t>
            </a:r>
            <a:r>
              <a:rPr lang="en-US" dirty="0"/>
              <a:t> </a:t>
            </a:r>
            <a:r>
              <a:rPr lang="en-US" dirty="0" err="1"/>
              <a:t>nhân</a:t>
            </a:r>
            <a:endParaRPr lang="en-US" dirty="0"/>
          </a:p>
        </p:txBody>
      </p:sp>
      <p:sp>
        <p:nvSpPr>
          <p:cNvPr id="3" name="Content Placeholder 2"/>
          <p:cNvSpPr>
            <a:spLocks noGrp="1"/>
          </p:cNvSpPr>
          <p:nvPr>
            <p:ph idx="1"/>
          </p:nvPr>
        </p:nvSpPr>
        <p:spPr>
          <a:xfrm>
            <a:off x="457200" y="1412776"/>
            <a:ext cx="8229600" cy="5097562"/>
          </a:xfrm>
        </p:spPr>
        <p:txBody>
          <a:bodyPr/>
          <a:lstStyle/>
          <a:p>
            <a:pPr marL="0" indent="0" algn="ctr">
              <a:buNone/>
            </a:pPr>
            <a:r>
              <a:rPr lang="en-US" sz="3200" u="sng" dirty="0"/>
              <a:t>K3 Đ16 BLDS 2015</a:t>
            </a:r>
            <a:r>
              <a:rPr lang="en-US" sz="3200" dirty="0"/>
              <a:t>:</a:t>
            </a:r>
          </a:p>
          <a:p>
            <a:pPr marL="0" indent="0" algn="ctr">
              <a:buNone/>
            </a:pPr>
            <a:r>
              <a:rPr lang="fr-FR" sz="3200" dirty="0" err="1"/>
              <a:t>Năng</a:t>
            </a:r>
            <a:r>
              <a:rPr lang="fr-FR" sz="3200" dirty="0"/>
              <a:t> </a:t>
            </a:r>
            <a:r>
              <a:rPr lang="fr-FR" sz="3200" dirty="0" err="1"/>
              <a:t>lực</a:t>
            </a:r>
            <a:r>
              <a:rPr lang="fr-FR" sz="3200" dirty="0"/>
              <a:t> </a:t>
            </a:r>
            <a:r>
              <a:rPr lang="fr-FR" sz="3200" dirty="0" err="1"/>
              <a:t>pháp</a:t>
            </a:r>
            <a:r>
              <a:rPr lang="fr-FR" sz="3200" dirty="0"/>
              <a:t> </a:t>
            </a:r>
            <a:r>
              <a:rPr lang="fr-FR" sz="3200" dirty="0" err="1"/>
              <a:t>luật</a:t>
            </a:r>
            <a:r>
              <a:rPr lang="fr-FR" sz="3200" dirty="0"/>
              <a:t> </a:t>
            </a:r>
            <a:r>
              <a:rPr lang="fr-FR" sz="3200" dirty="0" err="1"/>
              <a:t>dân</a:t>
            </a:r>
            <a:r>
              <a:rPr lang="fr-FR" sz="3200" dirty="0"/>
              <a:t> </a:t>
            </a:r>
            <a:r>
              <a:rPr lang="fr-FR" sz="3200" dirty="0" err="1"/>
              <a:t>sự</a:t>
            </a:r>
            <a:r>
              <a:rPr lang="fr-FR" sz="3200" dirty="0"/>
              <a:t> </a:t>
            </a:r>
            <a:r>
              <a:rPr lang="fr-FR" sz="3200" dirty="0" err="1"/>
              <a:t>của</a:t>
            </a:r>
            <a:r>
              <a:rPr lang="fr-FR" sz="3200" dirty="0"/>
              <a:t> </a:t>
            </a:r>
            <a:r>
              <a:rPr lang="fr-FR" sz="3200" dirty="0" err="1"/>
              <a:t>cá</a:t>
            </a:r>
            <a:r>
              <a:rPr lang="fr-FR" sz="3200" dirty="0"/>
              <a:t> </a:t>
            </a:r>
            <a:r>
              <a:rPr lang="fr-FR" sz="3200" dirty="0" err="1"/>
              <a:t>nhân</a:t>
            </a:r>
            <a:r>
              <a:rPr lang="fr-FR" sz="3200" dirty="0"/>
              <a:t> </a:t>
            </a:r>
            <a:r>
              <a:rPr lang="fr-FR" sz="3200" dirty="0" err="1"/>
              <a:t>có</a:t>
            </a:r>
            <a:r>
              <a:rPr lang="fr-FR" sz="3200" dirty="0"/>
              <a:t> </a:t>
            </a:r>
            <a:r>
              <a:rPr lang="fr-FR" sz="3200" dirty="0" err="1"/>
              <a:t>từ</a:t>
            </a:r>
            <a:r>
              <a:rPr lang="fr-FR" sz="3200" dirty="0"/>
              <a:t> khi </a:t>
            </a:r>
            <a:r>
              <a:rPr lang="fr-FR" sz="3200" dirty="0" err="1"/>
              <a:t>người</a:t>
            </a:r>
            <a:r>
              <a:rPr lang="fr-FR" sz="3200" dirty="0"/>
              <a:t> </a:t>
            </a:r>
            <a:r>
              <a:rPr lang="fr-FR" sz="3200" dirty="0" err="1"/>
              <a:t>đó</a:t>
            </a:r>
            <a:r>
              <a:rPr lang="fr-FR" sz="3200" dirty="0"/>
              <a:t> </a:t>
            </a:r>
            <a:r>
              <a:rPr lang="fr-FR" sz="3200" dirty="0" err="1"/>
              <a:t>sinh</a:t>
            </a:r>
            <a:r>
              <a:rPr lang="fr-FR" sz="3200" dirty="0"/>
              <a:t> ra </a:t>
            </a:r>
            <a:r>
              <a:rPr lang="fr-FR" sz="3200" dirty="0" err="1"/>
              <a:t>và</a:t>
            </a:r>
            <a:r>
              <a:rPr lang="fr-FR" sz="3200" dirty="0"/>
              <a:t> </a:t>
            </a:r>
            <a:r>
              <a:rPr lang="fr-FR" sz="3200" dirty="0" err="1"/>
              <a:t>chấm</a:t>
            </a:r>
            <a:r>
              <a:rPr lang="fr-FR" sz="3200" dirty="0"/>
              <a:t> </a:t>
            </a:r>
            <a:r>
              <a:rPr lang="fr-FR" sz="3200" dirty="0" err="1"/>
              <a:t>dứt</a:t>
            </a:r>
            <a:r>
              <a:rPr lang="fr-FR" sz="3200" dirty="0"/>
              <a:t> khi </a:t>
            </a:r>
            <a:r>
              <a:rPr lang="fr-FR" sz="3200" dirty="0" err="1"/>
              <a:t>người</a:t>
            </a:r>
            <a:r>
              <a:rPr lang="fr-FR" sz="3200" dirty="0"/>
              <a:t> </a:t>
            </a:r>
            <a:r>
              <a:rPr lang="fr-FR" sz="3200" dirty="0" err="1"/>
              <a:t>đó</a:t>
            </a:r>
            <a:r>
              <a:rPr lang="fr-FR" sz="3200" dirty="0"/>
              <a:t> </a:t>
            </a:r>
            <a:r>
              <a:rPr lang="fr-FR" sz="3200" dirty="0" err="1"/>
              <a:t>chết</a:t>
            </a:r>
            <a:r>
              <a:rPr lang="fr-FR" sz="3200" dirty="0"/>
              <a:t>.</a:t>
            </a:r>
          </a:p>
          <a:p>
            <a:pPr marL="0" indent="0" algn="ctr">
              <a:buNone/>
            </a:pPr>
            <a:endParaRPr lang="fr-FR" sz="32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39</a:t>
            </a:fld>
            <a:endParaRPr lang="en-US"/>
          </a:p>
        </p:txBody>
      </p:sp>
    </p:spTree>
    <p:extLst>
      <p:ext uri="{BB962C8B-B14F-4D97-AF65-F5344CB8AC3E}">
        <p14:creationId xmlns:p14="http://schemas.microsoft.com/office/powerpoint/2010/main" val="640701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a:t>
            </a:r>
            <a:r>
              <a:rPr lang="en-US" dirty="0" err="1"/>
              <a:t>Khái</a:t>
            </a:r>
            <a:r>
              <a:rPr lang="en-US" dirty="0"/>
              <a:t> </a:t>
            </a:r>
            <a:r>
              <a:rPr lang="en-US" dirty="0" err="1"/>
              <a:t>niệm</a:t>
            </a:r>
            <a:endParaRPr lang="en-US"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4</a:t>
            </a:fld>
            <a:endParaRPr lang="en-US"/>
          </a:p>
        </p:txBody>
      </p:sp>
      <p:sp>
        <p:nvSpPr>
          <p:cNvPr id="8" name="Content Placeholder 2"/>
          <p:cNvSpPr>
            <a:spLocks noGrp="1"/>
          </p:cNvSpPr>
          <p:nvPr>
            <p:ph idx="1"/>
          </p:nvPr>
        </p:nvSpPr>
        <p:spPr>
          <a:xfrm>
            <a:off x="457200" y="1340767"/>
            <a:ext cx="8229600" cy="5107657"/>
          </a:xfrm>
        </p:spPr>
        <p:txBody>
          <a:bodyPr>
            <a:normAutofit/>
          </a:bodyPr>
          <a:lstStyle/>
          <a:p>
            <a:pPr algn="just"/>
            <a:r>
              <a:rPr lang="en-US" sz="3600" dirty="0" err="1">
                <a:latin typeface="Verdana (Body)"/>
                <a:cs typeface="Times New Roman" pitchFamily="18" charset="0"/>
              </a:rPr>
              <a:t>Một</a:t>
            </a:r>
            <a:r>
              <a:rPr lang="en-US" sz="3600" dirty="0">
                <a:latin typeface="Verdana (Body)"/>
                <a:cs typeface="Times New Roman" pitchFamily="18" charset="0"/>
              </a:rPr>
              <a:t> </a:t>
            </a:r>
            <a:r>
              <a:rPr lang="en-US" sz="3600" dirty="0" err="1">
                <a:latin typeface="Verdana (Body)"/>
                <a:cs typeface="Times New Roman" pitchFamily="18" charset="0"/>
              </a:rPr>
              <a:t>ngành</a:t>
            </a:r>
            <a:r>
              <a:rPr lang="en-US" sz="3600" dirty="0">
                <a:latin typeface="Verdana (Body)"/>
                <a:cs typeface="Times New Roman" pitchFamily="18" charset="0"/>
              </a:rPr>
              <a:t> </a:t>
            </a:r>
            <a:r>
              <a:rPr lang="en-US" sz="3600" dirty="0" err="1">
                <a:latin typeface="Verdana (Body)"/>
                <a:cs typeface="Times New Roman" pitchFamily="18" charset="0"/>
              </a:rPr>
              <a:t>luật</a:t>
            </a:r>
            <a:r>
              <a:rPr lang="en-US" sz="3600" dirty="0">
                <a:latin typeface="Verdana (Body)"/>
                <a:cs typeface="Times New Roman" pitchFamily="18" charset="0"/>
              </a:rPr>
              <a:t> </a:t>
            </a:r>
            <a:r>
              <a:rPr lang="en-US" sz="3600" dirty="0" err="1">
                <a:latin typeface="Verdana (Body)"/>
                <a:cs typeface="Times New Roman" pitchFamily="18" charset="0"/>
              </a:rPr>
              <a:t>độc</a:t>
            </a:r>
            <a:r>
              <a:rPr lang="en-US" sz="3600" dirty="0">
                <a:latin typeface="Verdana (Body)"/>
                <a:cs typeface="Times New Roman" pitchFamily="18" charset="0"/>
              </a:rPr>
              <a:t> </a:t>
            </a:r>
            <a:r>
              <a:rPr lang="en-US" sz="3600" dirty="0" err="1">
                <a:latin typeface="Verdana (Body)"/>
                <a:cs typeface="Times New Roman" pitchFamily="18" charset="0"/>
              </a:rPr>
              <a:t>lập</a:t>
            </a:r>
            <a:r>
              <a:rPr lang="en-US" sz="3600" dirty="0">
                <a:latin typeface="Verdana (Body)"/>
                <a:cs typeface="Times New Roman" pitchFamily="18" charset="0"/>
              </a:rPr>
              <a:t> </a:t>
            </a:r>
            <a:r>
              <a:rPr lang="en-US" sz="3600" dirty="0" err="1">
                <a:latin typeface="Verdana (Body)"/>
                <a:cs typeface="Times New Roman" pitchFamily="18" charset="0"/>
              </a:rPr>
              <a:t>trong</a:t>
            </a:r>
            <a:r>
              <a:rPr lang="en-US" sz="3600" dirty="0">
                <a:latin typeface="Verdana (Body)"/>
                <a:cs typeface="Times New Roman" pitchFamily="18" charset="0"/>
              </a:rPr>
              <a:t> </a:t>
            </a:r>
            <a:r>
              <a:rPr lang="en-US" sz="3600" dirty="0" err="1">
                <a:latin typeface="Verdana (Body)"/>
                <a:cs typeface="Times New Roman" pitchFamily="18" charset="0"/>
              </a:rPr>
              <a:t>hệ</a:t>
            </a:r>
            <a:r>
              <a:rPr lang="en-US" sz="3600" dirty="0">
                <a:latin typeface="Verdana (Body)"/>
                <a:cs typeface="Times New Roman" pitchFamily="18" charset="0"/>
              </a:rPr>
              <a:t> </a:t>
            </a:r>
            <a:r>
              <a:rPr lang="en-US" sz="3600" dirty="0" err="1">
                <a:latin typeface="Verdana (Body)"/>
                <a:cs typeface="Times New Roman" pitchFamily="18" charset="0"/>
              </a:rPr>
              <a:t>thống</a:t>
            </a:r>
            <a:r>
              <a:rPr lang="en-US" sz="3600" dirty="0">
                <a:latin typeface="Verdana (Body)"/>
                <a:cs typeface="Times New Roman" pitchFamily="18" charset="0"/>
              </a:rPr>
              <a:t> </a:t>
            </a:r>
            <a:r>
              <a:rPr lang="en-US" sz="3600" dirty="0" err="1">
                <a:latin typeface="Verdana (Body)"/>
                <a:cs typeface="Times New Roman" pitchFamily="18" charset="0"/>
              </a:rPr>
              <a:t>pháp</a:t>
            </a:r>
            <a:r>
              <a:rPr lang="en-US" sz="3600" dirty="0">
                <a:latin typeface="Verdana (Body)"/>
                <a:cs typeface="Times New Roman" pitchFamily="18" charset="0"/>
              </a:rPr>
              <a:t> </a:t>
            </a:r>
            <a:r>
              <a:rPr lang="en-US" sz="3600" dirty="0" err="1">
                <a:latin typeface="Verdana (Body)"/>
                <a:cs typeface="Times New Roman" pitchFamily="18" charset="0"/>
              </a:rPr>
              <a:t>luật</a:t>
            </a:r>
            <a:r>
              <a:rPr lang="en-US" sz="3600" dirty="0">
                <a:latin typeface="Verdana (Body)"/>
                <a:cs typeface="Times New Roman" pitchFamily="18" charset="0"/>
              </a:rPr>
              <a:t> </a:t>
            </a:r>
            <a:r>
              <a:rPr lang="en-US" sz="3600" dirty="0" err="1">
                <a:latin typeface="Verdana (Body)"/>
                <a:cs typeface="Times New Roman" pitchFamily="18" charset="0"/>
              </a:rPr>
              <a:t>Việt</a:t>
            </a:r>
            <a:r>
              <a:rPr lang="en-US" sz="3600" dirty="0">
                <a:latin typeface="Verdana (Body)"/>
                <a:cs typeface="Times New Roman" pitchFamily="18" charset="0"/>
              </a:rPr>
              <a:t> Nam.</a:t>
            </a:r>
          </a:p>
          <a:p>
            <a:pPr algn="just"/>
            <a:r>
              <a:rPr lang="en-US" sz="3600" dirty="0" err="1">
                <a:latin typeface="Verdana (Body)"/>
                <a:cs typeface="Times New Roman" pitchFamily="18" charset="0"/>
              </a:rPr>
              <a:t>Điều</a:t>
            </a:r>
            <a:r>
              <a:rPr lang="en-US" sz="3600" dirty="0">
                <a:latin typeface="Verdana (Body)"/>
                <a:cs typeface="Times New Roman" pitchFamily="18" charset="0"/>
              </a:rPr>
              <a:t> </a:t>
            </a:r>
            <a:r>
              <a:rPr lang="en-US" sz="3600" dirty="0" err="1">
                <a:latin typeface="Verdana (Body)"/>
                <a:cs typeface="Times New Roman" pitchFamily="18" charset="0"/>
              </a:rPr>
              <a:t>chỉnh</a:t>
            </a:r>
            <a:r>
              <a:rPr lang="en-US" sz="3600" dirty="0">
                <a:latin typeface="Verdana (Body)"/>
                <a:cs typeface="Times New Roman" pitchFamily="18" charset="0"/>
              </a:rPr>
              <a:t> </a:t>
            </a:r>
            <a:r>
              <a:rPr lang="en-US" sz="3600" dirty="0" err="1"/>
              <a:t>địa</a:t>
            </a:r>
            <a:r>
              <a:rPr lang="en-US" sz="3600" dirty="0"/>
              <a:t> </a:t>
            </a:r>
            <a:r>
              <a:rPr lang="en-US" sz="3600" dirty="0" err="1"/>
              <a:t>vị</a:t>
            </a:r>
            <a:r>
              <a:rPr lang="en-US" sz="3600" dirty="0"/>
              <a:t> </a:t>
            </a:r>
            <a:r>
              <a:rPr lang="en-US" sz="3600" dirty="0" err="1"/>
              <a:t>pháp</a:t>
            </a:r>
            <a:r>
              <a:rPr lang="en-US" sz="3600" dirty="0"/>
              <a:t> </a:t>
            </a:r>
            <a:r>
              <a:rPr lang="en-US" sz="3600" dirty="0" err="1"/>
              <a:t>lý</a:t>
            </a:r>
            <a:r>
              <a:rPr lang="en-US" sz="3600" dirty="0"/>
              <a:t>, </a:t>
            </a:r>
            <a:r>
              <a:rPr lang="en-US" sz="3600" dirty="0" err="1"/>
              <a:t>chuẩn</a:t>
            </a:r>
            <a:r>
              <a:rPr lang="en-US" sz="3600" dirty="0"/>
              <a:t> </a:t>
            </a:r>
            <a:r>
              <a:rPr lang="en-US" sz="3600" dirty="0" err="1"/>
              <a:t>mực</a:t>
            </a:r>
            <a:r>
              <a:rPr lang="en-US" sz="3600" dirty="0"/>
              <a:t> </a:t>
            </a:r>
            <a:r>
              <a:rPr lang="en-US" sz="3600" dirty="0" err="1"/>
              <a:t>pháp</a:t>
            </a:r>
            <a:r>
              <a:rPr lang="en-US" sz="3600" dirty="0"/>
              <a:t> </a:t>
            </a:r>
            <a:r>
              <a:rPr lang="en-US" sz="3600" dirty="0" err="1"/>
              <a:t>lý</a:t>
            </a:r>
            <a:r>
              <a:rPr lang="en-US" sz="3600" dirty="0"/>
              <a:t> </a:t>
            </a:r>
            <a:r>
              <a:rPr lang="en-US" sz="3600" dirty="0" err="1">
                <a:latin typeface="Verdana (Body)"/>
                <a:cs typeface="Times New Roman" pitchFamily="18" charset="0"/>
              </a:rPr>
              <a:t>về</a:t>
            </a:r>
            <a:r>
              <a:rPr lang="en-US" sz="3600" dirty="0">
                <a:latin typeface="Verdana (Body)"/>
                <a:cs typeface="Times New Roman" pitchFamily="18" charset="0"/>
              </a:rPr>
              <a:t> </a:t>
            </a:r>
            <a:r>
              <a:rPr lang="en-US" sz="3600" dirty="0" err="1">
                <a:latin typeface="Verdana (Body)"/>
                <a:cs typeface="Times New Roman" pitchFamily="18" charset="0"/>
              </a:rPr>
              <a:t>cách</a:t>
            </a:r>
            <a:r>
              <a:rPr lang="en-US" sz="3600" dirty="0">
                <a:latin typeface="Verdana (Body)"/>
                <a:cs typeface="Times New Roman" pitchFamily="18" charset="0"/>
              </a:rPr>
              <a:t> </a:t>
            </a:r>
            <a:r>
              <a:rPr lang="en-US" sz="3600" dirty="0" err="1">
                <a:latin typeface="Verdana (Body)"/>
                <a:cs typeface="Times New Roman" pitchFamily="18" charset="0"/>
              </a:rPr>
              <a:t>ứng</a:t>
            </a:r>
            <a:r>
              <a:rPr lang="en-US" sz="3600" dirty="0">
                <a:latin typeface="Verdana (Body)"/>
                <a:cs typeface="Times New Roman" pitchFamily="18" charset="0"/>
              </a:rPr>
              <a:t> </a:t>
            </a:r>
            <a:r>
              <a:rPr lang="en-US" sz="3600" dirty="0" err="1">
                <a:latin typeface="Verdana (Body)"/>
                <a:cs typeface="Times New Roman" pitchFamily="18" charset="0"/>
              </a:rPr>
              <a:t>xử</a:t>
            </a:r>
            <a:r>
              <a:rPr lang="en-US" sz="3600" dirty="0">
                <a:latin typeface="Verdana (Body)"/>
                <a:cs typeface="Times New Roman" pitchFamily="18" charset="0"/>
              </a:rPr>
              <a:t>, </a:t>
            </a:r>
            <a:r>
              <a:rPr lang="en-US" sz="3600" dirty="0" err="1">
                <a:latin typeface="Verdana (Body)"/>
                <a:cs typeface="Times New Roman" pitchFamily="18" charset="0"/>
              </a:rPr>
              <a:t>quyền</a:t>
            </a:r>
            <a:r>
              <a:rPr lang="en-US" sz="3600" dirty="0">
                <a:latin typeface="Verdana (Body)"/>
                <a:cs typeface="Times New Roman" pitchFamily="18" charset="0"/>
              </a:rPr>
              <a:t> </a:t>
            </a:r>
            <a:r>
              <a:rPr lang="en-US" sz="3600" dirty="0" err="1">
                <a:latin typeface="Verdana (Body)"/>
                <a:cs typeface="Times New Roman" pitchFamily="18" charset="0"/>
              </a:rPr>
              <a:t>và</a:t>
            </a:r>
            <a:r>
              <a:rPr lang="en-US" sz="3600" dirty="0">
                <a:latin typeface="Verdana (Body)"/>
                <a:cs typeface="Times New Roman" pitchFamily="18" charset="0"/>
              </a:rPr>
              <a:t> </a:t>
            </a:r>
            <a:r>
              <a:rPr lang="en-US" sz="3600" dirty="0" err="1">
                <a:latin typeface="Verdana (Body)"/>
                <a:cs typeface="Times New Roman" pitchFamily="18" charset="0"/>
              </a:rPr>
              <a:t>nghĩa</a:t>
            </a:r>
            <a:r>
              <a:rPr lang="en-US" sz="3600" dirty="0">
                <a:latin typeface="Verdana (Body)"/>
                <a:cs typeface="Times New Roman" pitchFamily="18" charset="0"/>
              </a:rPr>
              <a:t> </a:t>
            </a:r>
            <a:r>
              <a:rPr lang="en-US" sz="3600" dirty="0" err="1">
                <a:latin typeface="Verdana (Body)"/>
                <a:cs typeface="Times New Roman" pitchFamily="18" charset="0"/>
              </a:rPr>
              <a:t>vụ</a:t>
            </a:r>
            <a:r>
              <a:rPr lang="en-US" sz="3600" dirty="0">
                <a:latin typeface="Verdana (Body)"/>
                <a:cs typeface="Times New Roman" pitchFamily="18" charset="0"/>
              </a:rPr>
              <a:t> </a:t>
            </a:r>
            <a:r>
              <a:rPr lang="en-US" sz="3600" dirty="0" err="1">
                <a:latin typeface="Verdana (Body)"/>
                <a:cs typeface="Times New Roman" pitchFamily="18" charset="0"/>
              </a:rPr>
              <a:t>của</a:t>
            </a:r>
            <a:r>
              <a:rPr lang="en-US" sz="3600" dirty="0">
                <a:latin typeface="Verdana (Body)"/>
                <a:cs typeface="Times New Roman" pitchFamily="18" charset="0"/>
              </a:rPr>
              <a:t> </a:t>
            </a:r>
            <a:r>
              <a:rPr lang="en-US" sz="3600" dirty="0" err="1">
                <a:latin typeface="Verdana (Body)"/>
                <a:cs typeface="Times New Roman" pitchFamily="18" charset="0"/>
              </a:rPr>
              <a:t>các</a:t>
            </a:r>
            <a:r>
              <a:rPr lang="en-US" sz="3600" dirty="0">
                <a:latin typeface="Verdana (Body)"/>
                <a:cs typeface="Times New Roman" pitchFamily="18" charset="0"/>
              </a:rPr>
              <a:t> </a:t>
            </a:r>
            <a:r>
              <a:rPr lang="en-US" sz="3600" dirty="0" err="1">
                <a:latin typeface="Verdana (Body)"/>
                <a:cs typeface="Times New Roman" pitchFamily="18" charset="0"/>
              </a:rPr>
              <a:t>chủ</a:t>
            </a:r>
            <a:r>
              <a:rPr lang="en-US" sz="3600" dirty="0">
                <a:latin typeface="Verdana (Body)"/>
                <a:cs typeface="Times New Roman" pitchFamily="18" charset="0"/>
              </a:rPr>
              <a:t> </a:t>
            </a:r>
            <a:r>
              <a:rPr lang="en-US" sz="3600" dirty="0" err="1">
                <a:latin typeface="Verdana (Body)"/>
                <a:cs typeface="Times New Roman" pitchFamily="18" charset="0"/>
              </a:rPr>
              <a:t>thể</a:t>
            </a:r>
            <a:r>
              <a:rPr lang="en-US" sz="3600" dirty="0">
                <a:latin typeface="Verdana (Body)"/>
                <a:cs typeface="Times New Roman" pitchFamily="18" charset="0"/>
              </a:rPr>
              <a:t> </a:t>
            </a:r>
            <a:r>
              <a:rPr lang="en-US" sz="3600" dirty="0" err="1">
                <a:latin typeface="Verdana (Body)"/>
                <a:cs typeface="Times New Roman" pitchFamily="18" charset="0"/>
              </a:rPr>
              <a:t>trong</a:t>
            </a:r>
            <a:r>
              <a:rPr lang="en-US" sz="3600" dirty="0">
                <a:latin typeface="Verdana (Body)"/>
                <a:cs typeface="Times New Roman" pitchFamily="18" charset="0"/>
              </a:rPr>
              <a:t> </a:t>
            </a:r>
            <a:r>
              <a:rPr lang="en-US" sz="3600" dirty="0" err="1">
                <a:latin typeface="Verdana (Body)"/>
                <a:cs typeface="Times New Roman" pitchFamily="18" charset="0"/>
              </a:rPr>
              <a:t>quan</a:t>
            </a:r>
            <a:r>
              <a:rPr lang="en-US" sz="3600" dirty="0">
                <a:latin typeface="Verdana (Body)"/>
                <a:cs typeface="Times New Roman" pitchFamily="18" charset="0"/>
              </a:rPr>
              <a:t> </a:t>
            </a:r>
            <a:r>
              <a:rPr lang="en-US" sz="3600" dirty="0" err="1">
                <a:latin typeface="Verdana (Body)"/>
                <a:cs typeface="Times New Roman" pitchFamily="18" charset="0"/>
              </a:rPr>
              <a:t>hệ</a:t>
            </a:r>
            <a:r>
              <a:rPr lang="en-US" sz="3600" dirty="0">
                <a:latin typeface="Verdana (Body)"/>
                <a:cs typeface="Times New Roman" pitchFamily="18" charset="0"/>
              </a:rPr>
              <a:t> </a:t>
            </a:r>
            <a:r>
              <a:rPr lang="en-US" sz="3600" dirty="0" err="1">
                <a:latin typeface="Verdana (Body)"/>
                <a:cs typeface="Times New Roman" pitchFamily="18" charset="0"/>
              </a:rPr>
              <a:t>dân</a:t>
            </a:r>
            <a:r>
              <a:rPr lang="en-US" sz="3600" dirty="0">
                <a:latin typeface="Verdana (Body)"/>
                <a:cs typeface="Times New Roman" pitchFamily="18" charset="0"/>
              </a:rPr>
              <a:t> </a:t>
            </a:r>
            <a:r>
              <a:rPr lang="en-US" sz="3600" dirty="0" err="1">
                <a:latin typeface="Verdana (Body)"/>
                <a:cs typeface="Times New Roman" pitchFamily="18" charset="0"/>
              </a:rPr>
              <a:t>sự</a:t>
            </a:r>
            <a:r>
              <a:rPr lang="en-US" sz="3600" dirty="0">
                <a:latin typeface="Verdana (Body)"/>
                <a:cs typeface="Times New Roman" pitchFamily="18" charset="0"/>
              </a:rPr>
              <a:t>.</a:t>
            </a:r>
          </a:p>
        </p:txBody>
      </p:sp>
    </p:spTree>
    <p:extLst>
      <p:ext uri="{BB962C8B-B14F-4D97-AF65-F5344CB8AC3E}">
        <p14:creationId xmlns:p14="http://schemas.microsoft.com/office/powerpoint/2010/main" val="24062488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5" y="173403"/>
            <a:ext cx="6984776" cy="563562"/>
          </a:xfrm>
        </p:spPr>
        <p:txBody>
          <a:bodyPr/>
          <a:lstStyle/>
          <a:p>
            <a:r>
              <a:rPr lang="en-US" dirty="0"/>
              <a:t>II. Năng lực hành vi dân sự của cá nhân</a:t>
            </a:r>
            <a:endParaRPr lang="vi-VN" dirty="0"/>
          </a:p>
        </p:txBody>
      </p:sp>
      <p:sp>
        <p:nvSpPr>
          <p:cNvPr id="3" name="Content Placeholder 2"/>
          <p:cNvSpPr>
            <a:spLocks noGrp="1"/>
          </p:cNvSpPr>
          <p:nvPr>
            <p:ph idx="1"/>
          </p:nvPr>
        </p:nvSpPr>
        <p:spPr>
          <a:xfrm>
            <a:off x="457200" y="1302414"/>
            <a:ext cx="8229600" cy="5097562"/>
          </a:xfrm>
        </p:spPr>
        <p:txBody>
          <a:bodyPr/>
          <a:lstStyle/>
          <a:p>
            <a:pPr algn="just">
              <a:buFontTx/>
              <a:buChar char="-"/>
            </a:pPr>
            <a:r>
              <a:rPr lang="en-US" sz="4400" dirty="0" err="1"/>
              <a:t>Khái</a:t>
            </a:r>
            <a:r>
              <a:rPr lang="en-US" sz="4400" dirty="0"/>
              <a:t> </a:t>
            </a:r>
            <a:r>
              <a:rPr lang="en-US" sz="4400" dirty="0" err="1"/>
              <a:t>niệm</a:t>
            </a:r>
            <a:endParaRPr lang="en-US" sz="4400" dirty="0"/>
          </a:p>
          <a:p>
            <a:pPr algn="just">
              <a:buFontTx/>
              <a:buChar char="-"/>
            </a:pPr>
            <a:r>
              <a:rPr lang="en-US" sz="4400" dirty="0" err="1"/>
              <a:t>Mức</a:t>
            </a:r>
            <a:r>
              <a:rPr lang="en-US" sz="4400" dirty="0"/>
              <a:t> </a:t>
            </a:r>
            <a:r>
              <a:rPr lang="en-US" sz="4400" dirty="0" err="1"/>
              <a:t>độ</a:t>
            </a:r>
            <a:r>
              <a:rPr lang="en-US" sz="4400" dirty="0"/>
              <a:t> </a:t>
            </a:r>
            <a:r>
              <a:rPr lang="en-US" sz="4400" dirty="0" err="1"/>
              <a:t>năng</a:t>
            </a:r>
            <a:r>
              <a:rPr lang="en-US" sz="4400" dirty="0"/>
              <a:t> </a:t>
            </a:r>
            <a:r>
              <a:rPr lang="en-US" sz="4400" dirty="0" err="1"/>
              <a:t>lực</a:t>
            </a:r>
            <a:r>
              <a:rPr lang="en-US" sz="4400" dirty="0"/>
              <a:t> </a:t>
            </a:r>
            <a:r>
              <a:rPr lang="en-US" sz="4400" dirty="0" err="1"/>
              <a:t>hành</a:t>
            </a:r>
            <a:r>
              <a:rPr lang="en-US" sz="4400" dirty="0"/>
              <a:t> vi </a:t>
            </a:r>
            <a:r>
              <a:rPr lang="en-US" sz="4400" dirty="0" err="1"/>
              <a:t>dân</a:t>
            </a:r>
            <a:r>
              <a:rPr lang="en-US" sz="4400" dirty="0"/>
              <a:t> </a:t>
            </a:r>
            <a:r>
              <a:rPr lang="en-US" sz="4400" dirty="0" err="1"/>
              <a:t>sự</a:t>
            </a:r>
            <a:endParaRPr lang="vi-VN" sz="44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6" name="Slide Number Placeholder 5"/>
          <p:cNvSpPr>
            <a:spLocks noGrp="1"/>
          </p:cNvSpPr>
          <p:nvPr>
            <p:ph type="sldNum" sz="quarter" idx="12"/>
          </p:nvPr>
        </p:nvSpPr>
        <p:spPr/>
        <p:txBody>
          <a:bodyPr/>
          <a:lstStyle/>
          <a:p>
            <a:fld id="{BC9200C9-C5A1-456C-ADD9-D7EED854C1B8}" type="slidenum">
              <a:rPr lang="en-US" smtClean="0"/>
              <a:pPr/>
              <a:t>40</a:t>
            </a:fld>
            <a:endParaRPr lang="en-US"/>
          </a:p>
        </p:txBody>
      </p:sp>
      <p:sp>
        <p:nvSpPr>
          <p:cNvPr id="9"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Tree>
    <p:extLst>
      <p:ext uri="{BB962C8B-B14F-4D97-AF65-F5344CB8AC3E}">
        <p14:creationId xmlns:p14="http://schemas.microsoft.com/office/powerpoint/2010/main" val="413301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I.1. </a:t>
            </a:r>
            <a:r>
              <a:rPr lang="en-US" dirty="0" err="1"/>
              <a:t>Khái</a:t>
            </a:r>
            <a:r>
              <a:rPr lang="en-US" dirty="0"/>
              <a:t> </a:t>
            </a:r>
            <a:r>
              <a:rPr lang="en-US" dirty="0" err="1"/>
              <a:t>niệm</a:t>
            </a:r>
            <a:endParaRPr lang="en-US"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41</a:t>
            </a:fld>
            <a:endParaRPr lang="en-US"/>
          </a:p>
        </p:txBody>
      </p:sp>
      <p:sp>
        <p:nvSpPr>
          <p:cNvPr id="7" name="Content Placeholder 2"/>
          <p:cNvSpPr>
            <a:spLocks noGrp="1"/>
          </p:cNvSpPr>
          <p:nvPr>
            <p:ph idx="1"/>
          </p:nvPr>
        </p:nvSpPr>
        <p:spPr/>
        <p:txBody>
          <a:bodyPr/>
          <a:lstStyle/>
          <a:p>
            <a:pPr marL="0" indent="0" algn="ctr">
              <a:buNone/>
            </a:pPr>
            <a:r>
              <a:rPr lang="en-US" sz="4400" u="sng" dirty="0"/>
              <a:t>Đ19 BLDS 2015</a:t>
            </a:r>
            <a:r>
              <a:rPr lang="en-US" sz="4400" dirty="0"/>
              <a:t>:</a:t>
            </a:r>
          </a:p>
          <a:p>
            <a:pPr marL="0" indent="0" algn="just">
              <a:buNone/>
            </a:pPr>
            <a:r>
              <a:rPr lang="en-US" sz="4400" dirty="0"/>
              <a:t>Năng lực hành vi dân sự của cá nhân là khả năng của cá nhân </a:t>
            </a:r>
            <a:r>
              <a:rPr lang="en-US" sz="4400" u="sng" dirty="0">
                <a:solidFill>
                  <a:srgbClr val="FF0000"/>
                </a:solidFill>
              </a:rPr>
              <a:t>bằng hành vi của mình</a:t>
            </a:r>
            <a:r>
              <a:rPr lang="en-US" sz="4400" dirty="0"/>
              <a:t> xác lập, thực hiện các quyền, nghĩa vụ dân sự.</a:t>
            </a:r>
            <a:endParaRPr lang="vi-VN" sz="4400" dirty="0"/>
          </a:p>
        </p:txBody>
      </p:sp>
    </p:spTree>
    <p:extLst>
      <p:ext uri="{BB962C8B-B14F-4D97-AF65-F5344CB8AC3E}">
        <p14:creationId xmlns:p14="http://schemas.microsoft.com/office/powerpoint/2010/main" val="412410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939" y="171075"/>
            <a:ext cx="7727222" cy="563562"/>
          </a:xfrm>
        </p:spPr>
        <p:txBody>
          <a:bodyPr/>
          <a:lstStyle/>
          <a:p>
            <a:r>
              <a:rPr lang="en-US" dirty="0"/>
              <a:t>II.2. </a:t>
            </a:r>
            <a:r>
              <a:rPr lang="en-US" dirty="0" err="1"/>
              <a:t>Các</a:t>
            </a:r>
            <a:r>
              <a:rPr lang="en-US" dirty="0"/>
              <a:t> </a:t>
            </a:r>
            <a:r>
              <a:rPr lang="en-US" dirty="0" err="1"/>
              <a:t>mức</a:t>
            </a:r>
            <a:r>
              <a:rPr lang="en-US" dirty="0"/>
              <a:t> độ năng lực hành vi dân sự của cá nhân</a:t>
            </a:r>
            <a:endParaRPr lang="vi-VN"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0"/>
            <a:ext cx="253900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42</a:t>
            </a:fld>
            <a:endParaRPr lang="en-US"/>
          </a:p>
        </p:txBody>
      </p:sp>
      <p:sp>
        <p:nvSpPr>
          <p:cNvPr id="9" name="Rectangle 3"/>
          <p:cNvSpPr>
            <a:spLocks noGrp="1" noChangeArrowheads="1"/>
          </p:cNvSpPr>
          <p:nvPr>
            <p:ph idx="1"/>
          </p:nvPr>
        </p:nvSpPr>
        <p:spPr/>
        <p:txBody>
          <a:bodyPr>
            <a:normAutofit/>
          </a:bodyPr>
          <a:lstStyle/>
          <a:p>
            <a:pPr marL="0" indent="0">
              <a:lnSpc>
                <a:spcPct val="90000"/>
              </a:lnSpc>
            </a:pPr>
            <a:r>
              <a:rPr lang="en-US" altLang="ja-JP" sz="3600" dirty="0" err="1">
                <a:latin typeface="Verdana (Body)"/>
                <a:cs typeface="Times New Roman" panose="02020603050405020304" pitchFamily="18" charset="0"/>
              </a:rPr>
              <a:t>Căn</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cứ</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vào</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độ</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tuổi</a:t>
            </a:r>
            <a:r>
              <a:rPr lang="en-US" altLang="ja-JP" sz="3600" dirty="0">
                <a:latin typeface="Verdana (Body)"/>
                <a:cs typeface="Times New Roman" panose="02020603050405020304" pitchFamily="18" charset="0"/>
              </a:rPr>
              <a:t>:</a:t>
            </a:r>
          </a:p>
          <a:p>
            <a:pPr lvl="1">
              <a:lnSpc>
                <a:spcPct val="90000"/>
              </a:lnSpc>
            </a:pPr>
            <a:r>
              <a:rPr lang="en-US" altLang="ja-JP" sz="3600" dirty="0" err="1">
                <a:latin typeface="Verdana (Body)"/>
                <a:cs typeface="Times New Roman" panose="02020603050405020304" pitchFamily="18" charset="0"/>
              </a:rPr>
              <a:t>Người</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thành</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niên</a:t>
            </a:r>
            <a:r>
              <a:rPr lang="en-US" altLang="ja-JP" sz="3600" dirty="0">
                <a:latin typeface="Verdana (Body)"/>
                <a:cs typeface="Times New Roman" panose="02020603050405020304" pitchFamily="18" charset="0"/>
              </a:rPr>
              <a:t>,</a:t>
            </a:r>
          </a:p>
          <a:p>
            <a:pPr lvl="1">
              <a:lnSpc>
                <a:spcPct val="90000"/>
              </a:lnSpc>
            </a:pPr>
            <a:r>
              <a:rPr lang="en-US" altLang="ja-JP" sz="3600" dirty="0" err="1">
                <a:latin typeface="Verdana (Body)"/>
                <a:cs typeface="Times New Roman" panose="02020603050405020304" pitchFamily="18" charset="0"/>
              </a:rPr>
              <a:t>Người</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chưa</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thành</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niên</a:t>
            </a:r>
            <a:r>
              <a:rPr lang="en-US" altLang="ja-JP" sz="3600" dirty="0">
                <a:latin typeface="Verdana (Body)"/>
                <a:cs typeface="Times New Roman" panose="02020603050405020304" pitchFamily="18" charset="0"/>
              </a:rPr>
              <a:t>.</a:t>
            </a:r>
          </a:p>
          <a:p>
            <a:pPr marL="0" indent="0">
              <a:lnSpc>
                <a:spcPct val="90000"/>
              </a:lnSpc>
            </a:pPr>
            <a:r>
              <a:rPr lang="en-US" altLang="ja-JP" sz="3600" dirty="0" err="1">
                <a:latin typeface="Verdana (Body)"/>
                <a:cs typeface="Times New Roman" panose="02020603050405020304" pitchFamily="18" charset="0"/>
              </a:rPr>
              <a:t>Căn</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cứ</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vào</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khả</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năng</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nhận</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thức</a:t>
            </a:r>
            <a:r>
              <a:rPr lang="en-US" altLang="ja-JP" sz="3600" dirty="0">
                <a:latin typeface="Verdana (Body)"/>
                <a:cs typeface="Times New Roman" panose="02020603050405020304" pitchFamily="18" charset="0"/>
              </a:rPr>
              <a:t>:</a:t>
            </a:r>
          </a:p>
          <a:p>
            <a:pPr lvl="1">
              <a:lnSpc>
                <a:spcPct val="90000"/>
              </a:lnSpc>
            </a:pPr>
            <a:r>
              <a:rPr lang="en-US" altLang="ja-JP" sz="3600" dirty="0" err="1">
                <a:latin typeface="Verdana (Body)"/>
                <a:cs typeface="Times New Roman" panose="02020603050405020304" pitchFamily="18" charset="0"/>
              </a:rPr>
              <a:t>Người</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mất</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năng</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lực</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hành</a:t>
            </a:r>
            <a:r>
              <a:rPr lang="en-US" altLang="ja-JP" sz="3600" dirty="0">
                <a:latin typeface="Verdana (Body)"/>
                <a:cs typeface="Times New Roman" panose="02020603050405020304" pitchFamily="18" charset="0"/>
              </a:rPr>
              <a:t> vi,</a:t>
            </a:r>
          </a:p>
          <a:p>
            <a:pPr lvl="1">
              <a:lnSpc>
                <a:spcPct val="90000"/>
              </a:lnSpc>
            </a:pPr>
            <a:r>
              <a:rPr lang="en-US" altLang="ja-JP" sz="3600" dirty="0" err="1">
                <a:latin typeface="Verdana (Body)"/>
                <a:cs typeface="Times New Roman" panose="02020603050405020304" pitchFamily="18" charset="0"/>
              </a:rPr>
              <a:t>Người</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có</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khó</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khăn</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trong</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nhận</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thức</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làm</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chủ</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hành</a:t>
            </a:r>
            <a:r>
              <a:rPr lang="en-US" altLang="ja-JP" sz="3600" dirty="0">
                <a:latin typeface="Verdana (Body)"/>
                <a:cs typeface="Times New Roman" panose="02020603050405020304" pitchFamily="18" charset="0"/>
              </a:rPr>
              <a:t> vi,</a:t>
            </a:r>
          </a:p>
          <a:p>
            <a:pPr lvl="1">
              <a:lnSpc>
                <a:spcPct val="90000"/>
              </a:lnSpc>
            </a:pPr>
            <a:r>
              <a:rPr lang="en-US" altLang="ja-JP" sz="3600" dirty="0" err="1">
                <a:latin typeface="Verdana (Body)"/>
                <a:cs typeface="Times New Roman" panose="02020603050405020304" pitchFamily="18" charset="0"/>
              </a:rPr>
              <a:t>Người</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bị</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hạn</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chế</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năng</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lực</a:t>
            </a:r>
            <a:r>
              <a:rPr lang="en-US" altLang="ja-JP" sz="3600" dirty="0">
                <a:latin typeface="Verdana (Body)"/>
                <a:cs typeface="Times New Roman" panose="02020603050405020304" pitchFamily="18" charset="0"/>
              </a:rPr>
              <a:t> </a:t>
            </a:r>
            <a:r>
              <a:rPr lang="en-US" altLang="ja-JP" sz="3600" dirty="0" err="1">
                <a:latin typeface="Verdana (Body)"/>
                <a:cs typeface="Times New Roman" panose="02020603050405020304" pitchFamily="18" charset="0"/>
              </a:rPr>
              <a:t>hành</a:t>
            </a:r>
            <a:r>
              <a:rPr lang="en-US" altLang="ja-JP" sz="3600" dirty="0">
                <a:latin typeface="Verdana (Body)"/>
                <a:cs typeface="Times New Roman" panose="02020603050405020304" pitchFamily="18" charset="0"/>
              </a:rPr>
              <a:t> vi.</a:t>
            </a:r>
          </a:p>
        </p:txBody>
      </p:sp>
    </p:spTree>
    <p:extLst>
      <p:ext uri="{BB962C8B-B14F-4D97-AF65-F5344CB8AC3E}">
        <p14:creationId xmlns:p14="http://schemas.microsoft.com/office/powerpoint/2010/main" val="360892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additive="base">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 calcmode="lin" valueType="num">
                                      <p:cBhvr additive="base">
                                        <p:cTn id="18"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 calcmode="lin" valueType="num">
                                      <p:cBhvr additive="base">
                                        <p:cTn id="24"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 calcmode="lin" valueType="num">
                                      <p:cBhvr additive="base">
                                        <p:cTn id="30"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 calcmode="lin" valueType="num">
                                      <p:cBhvr additive="base">
                                        <p:cTn id="36"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 calcmode="lin" valueType="num">
                                      <p:cBhvr additive="base">
                                        <p:cTn id="42"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 calcmode="lin" valueType="num">
                                      <p:cBhvr additive="base">
                                        <p:cTn id="48"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170299"/>
            <a:ext cx="8216775" cy="563562"/>
          </a:xfrm>
        </p:spPr>
        <p:txBody>
          <a:bodyPr/>
          <a:lstStyle/>
          <a:p>
            <a:r>
              <a:rPr lang="en-US" dirty="0"/>
              <a:t>II.2.1. </a:t>
            </a:r>
            <a:r>
              <a:rPr lang="en-US" dirty="0" err="1"/>
              <a:t>Người</a:t>
            </a:r>
            <a:r>
              <a:rPr lang="en-US" dirty="0"/>
              <a:t> </a:t>
            </a:r>
            <a:r>
              <a:rPr lang="en-US" dirty="0" err="1"/>
              <a:t>thành</a:t>
            </a:r>
            <a:r>
              <a:rPr lang="en-US" dirty="0"/>
              <a:t> </a:t>
            </a:r>
            <a:r>
              <a:rPr lang="en-US" dirty="0" err="1"/>
              <a:t>niên</a:t>
            </a:r>
            <a:endParaRPr lang="en-US" dirty="0"/>
          </a:p>
        </p:txBody>
      </p:sp>
      <p:sp>
        <p:nvSpPr>
          <p:cNvPr id="3" name="Content Placeholder 2"/>
          <p:cNvSpPr>
            <a:spLocks noGrp="1"/>
          </p:cNvSpPr>
          <p:nvPr>
            <p:ph idx="1"/>
          </p:nvPr>
        </p:nvSpPr>
        <p:spPr>
          <a:xfrm>
            <a:off x="457200" y="1214765"/>
            <a:ext cx="8229600" cy="5248275"/>
          </a:xfrm>
        </p:spPr>
        <p:txBody>
          <a:bodyPr/>
          <a:lstStyle/>
          <a:p>
            <a:pPr marL="0" indent="0" algn="ctr">
              <a:buNone/>
            </a:pPr>
            <a:r>
              <a:rPr lang="en-US" sz="3200" u="sng" dirty="0" err="1"/>
              <a:t>Điều</a:t>
            </a:r>
            <a:r>
              <a:rPr lang="en-US" sz="3200" u="sng" dirty="0"/>
              <a:t> 20 BLDS 2015</a:t>
            </a:r>
            <a:r>
              <a:rPr lang="en-US" sz="3200" dirty="0"/>
              <a:t>:</a:t>
            </a:r>
          </a:p>
          <a:p>
            <a:pPr algn="just"/>
            <a:r>
              <a:rPr lang="en-US" sz="3200" dirty="0" err="1"/>
              <a:t>Người</a:t>
            </a:r>
            <a:r>
              <a:rPr lang="en-US" sz="3200" dirty="0"/>
              <a:t> </a:t>
            </a:r>
            <a:r>
              <a:rPr lang="en-US" sz="3200" dirty="0" err="1"/>
              <a:t>thành</a:t>
            </a:r>
            <a:r>
              <a:rPr lang="en-US" sz="3200" dirty="0"/>
              <a:t> </a:t>
            </a:r>
            <a:r>
              <a:rPr lang="en-US" sz="3200" dirty="0" err="1"/>
              <a:t>niên</a:t>
            </a:r>
            <a:r>
              <a:rPr lang="en-US" sz="3200" dirty="0"/>
              <a:t> </a:t>
            </a:r>
            <a:r>
              <a:rPr lang="en-US" sz="3200" dirty="0" err="1"/>
              <a:t>là</a:t>
            </a:r>
            <a:r>
              <a:rPr lang="en-US" sz="3200" dirty="0"/>
              <a:t> </a:t>
            </a:r>
            <a:r>
              <a:rPr lang="en-US" sz="3200" dirty="0" err="1">
                <a:solidFill>
                  <a:srgbClr val="FF0000"/>
                </a:solidFill>
              </a:rPr>
              <a:t>người</a:t>
            </a:r>
            <a:r>
              <a:rPr lang="en-US" sz="3200" dirty="0">
                <a:solidFill>
                  <a:srgbClr val="FF0000"/>
                </a:solidFill>
              </a:rPr>
              <a:t> </a:t>
            </a:r>
            <a:r>
              <a:rPr lang="en-US" sz="3200" dirty="0" err="1">
                <a:solidFill>
                  <a:srgbClr val="FF0000"/>
                </a:solidFill>
              </a:rPr>
              <a:t>từ</a:t>
            </a:r>
            <a:r>
              <a:rPr lang="en-US" sz="3200" dirty="0">
                <a:solidFill>
                  <a:srgbClr val="FF0000"/>
                </a:solidFill>
              </a:rPr>
              <a:t> </a:t>
            </a:r>
            <a:r>
              <a:rPr lang="en-US" sz="3200" dirty="0" err="1">
                <a:solidFill>
                  <a:srgbClr val="FF0000"/>
                </a:solidFill>
              </a:rPr>
              <a:t>đủ</a:t>
            </a:r>
            <a:r>
              <a:rPr lang="en-US" sz="3200" dirty="0">
                <a:solidFill>
                  <a:srgbClr val="FF0000"/>
                </a:solidFill>
              </a:rPr>
              <a:t> </a:t>
            </a:r>
            <a:r>
              <a:rPr lang="en-US" sz="3200" dirty="0" err="1">
                <a:solidFill>
                  <a:srgbClr val="FF0000"/>
                </a:solidFill>
              </a:rPr>
              <a:t>mười</a:t>
            </a:r>
            <a:r>
              <a:rPr lang="en-US" sz="3200" dirty="0">
                <a:solidFill>
                  <a:srgbClr val="FF0000"/>
                </a:solidFill>
              </a:rPr>
              <a:t> </a:t>
            </a:r>
            <a:r>
              <a:rPr lang="en-US" sz="3200" dirty="0" err="1">
                <a:solidFill>
                  <a:srgbClr val="FF0000"/>
                </a:solidFill>
              </a:rPr>
              <a:t>tám</a:t>
            </a:r>
            <a:r>
              <a:rPr lang="en-US" sz="3200" dirty="0">
                <a:solidFill>
                  <a:srgbClr val="FF0000"/>
                </a:solidFill>
              </a:rPr>
              <a:t> </a:t>
            </a:r>
            <a:r>
              <a:rPr lang="en-US" sz="3200" dirty="0" err="1">
                <a:solidFill>
                  <a:srgbClr val="FF0000"/>
                </a:solidFill>
              </a:rPr>
              <a:t>tuổi</a:t>
            </a:r>
            <a:r>
              <a:rPr lang="en-US" sz="3200" dirty="0"/>
              <a:t> </a:t>
            </a:r>
            <a:r>
              <a:rPr lang="en-US" sz="3200" dirty="0" err="1"/>
              <a:t>trở</a:t>
            </a:r>
            <a:r>
              <a:rPr lang="en-US" sz="3200" dirty="0"/>
              <a:t> </a:t>
            </a:r>
            <a:r>
              <a:rPr lang="en-US" sz="3200" dirty="0" err="1"/>
              <a:t>lên</a:t>
            </a:r>
            <a:r>
              <a:rPr lang="en-US" sz="3200" dirty="0"/>
              <a:t>.</a:t>
            </a:r>
          </a:p>
          <a:p>
            <a:pPr algn="just"/>
            <a:r>
              <a:rPr lang="en-US" sz="3200" dirty="0"/>
              <a:t>2. </a:t>
            </a:r>
            <a:r>
              <a:rPr lang="en-US" sz="3200" dirty="0" err="1"/>
              <a:t>Người</a:t>
            </a:r>
            <a:r>
              <a:rPr lang="en-US" sz="3200" dirty="0"/>
              <a:t> </a:t>
            </a:r>
            <a:r>
              <a:rPr lang="en-US" sz="3200" dirty="0" err="1"/>
              <a:t>thành</a:t>
            </a:r>
            <a:r>
              <a:rPr lang="en-US" sz="3200" dirty="0"/>
              <a:t> </a:t>
            </a:r>
            <a:r>
              <a:rPr lang="en-US" sz="3200" dirty="0" err="1"/>
              <a:t>niên</a:t>
            </a:r>
            <a:r>
              <a:rPr lang="en-US" sz="3200" dirty="0"/>
              <a:t> </a:t>
            </a:r>
            <a:r>
              <a:rPr lang="en-US" sz="3200" dirty="0" err="1"/>
              <a:t>có</a:t>
            </a:r>
            <a:r>
              <a:rPr lang="en-US" sz="3200" dirty="0"/>
              <a:t> </a:t>
            </a:r>
            <a:r>
              <a:rPr lang="en-US" sz="3200" dirty="0" err="1"/>
              <a:t>năng</a:t>
            </a:r>
            <a:r>
              <a:rPr lang="en-US" sz="3200" dirty="0"/>
              <a:t> </a:t>
            </a:r>
            <a:r>
              <a:rPr lang="en-US" sz="3200" dirty="0" err="1"/>
              <a:t>lực</a:t>
            </a:r>
            <a:r>
              <a:rPr lang="en-US" sz="3200" dirty="0"/>
              <a:t> </a:t>
            </a:r>
            <a:r>
              <a:rPr lang="en-US" sz="3200" dirty="0" err="1"/>
              <a:t>hành</a:t>
            </a:r>
            <a:r>
              <a:rPr lang="en-US" sz="3200" dirty="0"/>
              <a:t> vi </a:t>
            </a:r>
            <a:r>
              <a:rPr lang="en-US" sz="3200" dirty="0" err="1"/>
              <a:t>dân</a:t>
            </a:r>
            <a:r>
              <a:rPr lang="en-US" sz="3200" dirty="0"/>
              <a:t> </a:t>
            </a:r>
            <a:r>
              <a:rPr lang="en-US" sz="3200" dirty="0" err="1"/>
              <a:t>sự</a:t>
            </a:r>
            <a:r>
              <a:rPr lang="en-US" sz="3200" dirty="0"/>
              <a:t> </a:t>
            </a:r>
            <a:r>
              <a:rPr lang="en-US" sz="3200" dirty="0" err="1"/>
              <a:t>đầy</a:t>
            </a:r>
            <a:r>
              <a:rPr lang="en-US" sz="3200" dirty="0"/>
              <a:t> </a:t>
            </a:r>
            <a:r>
              <a:rPr lang="en-US" sz="3200" dirty="0" err="1"/>
              <a:t>đủ</a:t>
            </a:r>
            <a:r>
              <a:rPr lang="en-US" sz="3200" dirty="0"/>
              <a:t>, </a:t>
            </a:r>
            <a:r>
              <a:rPr lang="en-US" sz="3200" dirty="0" err="1"/>
              <a:t>trừ</a:t>
            </a:r>
            <a:r>
              <a:rPr lang="en-US" sz="3200" dirty="0"/>
              <a:t> </a:t>
            </a:r>
            <a:r>
              <a:rPr lang="en-US" sz="3200" dirty="0" err="1"/>
              <a:t>trường</a:t>
            </a:r>
            <a:r>
              <a:rPr lang="en-US" sz="3200" dirty="0"/>
              <a:t> </a:t>
            </a:r>
            <a:r>
              <a:rPr lang="en-US" sz="3200" dirty="0" err="1"/>
              <a:t>hợp</a:t>
            </a:r>
            <a:r>
              <a:rPr lang="en-US" sz="3200" dirty="0"/>
              <a:t> </a:t>
            </a:r>
            <a:r>
              <a:rPr lang="en-US" sz="3200" dirty="0" err="1"/>
              <a:t>quy</a:t>
            </a:r>
            <a:r>
              <a:rPr lang="en-US" sz="3200" dirty="0"/>
              <a:t> </a:t>
            </a:r>
            <a:r>
              <a:rPr lang="en-US" sz="3200" dirty="0" err="1"/>
              <a:t>định</a:t>
            </a:r>
            <a:r>
              <a:rPr lang="en-US" sz="3200" dirty="0"/>
              <a:t> </a:t>
            </a:r>
            <a:r>
              <a:rPr lang="en-US" sz="3200" dirty="0" err="1"/>
              <a:t>tại</a:t>
            </a:r>
            <a:r>
              <a:rPr lang="en-US" sz="3200" dirty="0"/>
              <a:t> </a:t>
            </a:r>
            <a:r>
              <a:rPr lang="en-US" sz="3200" dirty="0" err="1"/>
              <a:t>các</a:t>
            </a:r>
            <a:r>
              <a:rPr lang="en-US" sz="3200" dirty="0"/>
              <a:t> </a:t>
            </a:r>
            <a:r>
              <a:rPr lang="en-US" sz="3200" dirty="0" err="1"/>
              <a:t>điều</a:t>
            </a:r>
            <a:r>
              <a:rPr lang="en-US" sz="3200" dirty="0"/>
              <a:t> 22, 23 </a:t>
            </a:r>
            <a:r>
              <a:rPr lang="en-US" sz="3200" dirty="0" err="1"/>
              <a:t>và</a:t>
            </a:r>
            <a:r>
              <a:rPr lang="en-US" sz="3200" dirty="0"/>
              <a:t> 24 </a:t>
            </a:r>
            <a:r>
              <a:rPr lang="en-US" sz="3200" dirty="0" err="1"/>
              <a:t>của</a:t>
            </a:r>
            <a:r>
              <a:rPr lang="en-US" sz="3200" dirty="0"/>
              <a:t> </a:t>
            </a:r>
            <a:r>
              <a:rPr lang="en-US" sz="3200" dirty="0" err="1"/>
              <a:t>Bộ</a:t>
            </a:r>
            <a:r>
              <a:rPr lang="en-US" sz="3200" dirty="0"/>
              <a:t> </a:t>
            </a:r>
            <a:r>
              <a:rPr lang="en-US" sz="3200" dirty="0" err="1"/>
              <a:t>luật</a:t>
            </a:r>
            <a:r>
              <a:rPr lang="en-US" sz="3200" dirty="0"/>
              <a:t> </a:t>
            </a:r>
            <a:r>
              <a:rPr lang="en-US" sz="3200" dirty="0" err="1"/>
              <a:t>này</a:t>
            </a:r>
            <a:r>
              <a:rPr lang="en-US" sz="3200" dirty="0"/>
              <a:t>.</a:t>
            </a:r>
          </a:p>
          <a:p>
            <a:pPr marL="0" indent="0" algn="just">
              <a:buNone/>
            </a:pPr>
            <a:r>
              <a:rPr lang="en-US" sz="3200" dirty="0">
                <a:solidFill>
                  <a:srgbClr val="FF0000"/>
                </a:solidFill>
              </a:rPr>
              <a:t>=&gt;</a:t>
            </a:r>
            <a:r>
              <a:rPr lang="en-US" sz="3200" dirty="0" err="1">
                <a:solidFill>
                  <a:srgbClr val="FF0000"/>
                </a:solidFill>
              </a:rPr>
              <a:t>Được</a:t>
            </a:r>
            <a:r>
              <a:rPr lang="en-US" sz="3200" dirty="0">
                <a:solidFill>
                  <a:srgbClr val="FF0000"/>
                </a:solidFill>
              </a:rPr>
              <a:t> </a:t>
            </a:r>
            <a:r>
              <a:rPr lang="en-US" sz="3200" dirty="0" err="1">
                <a:solidFill>
                  <a:srgbClr val="FF0000"/>
                </a:solidFill>
              </a:rPr>
              <a:t>tham</a:t>
            </a:r>
            <a:r>
              <a:rPr lang="en-US" sz="3200" dirty="0">
                <a:solidFill>
                  <a:srgbClr val="FF0000"/>
                </a:solidFill>
              </a:rPr>
              <a:t> </a:t>
            </a:r>
            <a:r>
              <a:rPr lang="en-US" sz="3200" dirty="0" err="1">
                <a:solidFill>
                  <a:srgbClr val="FF0000"/>
                </a:solidFill>
              </a:rPr>
              <a:t>gia</a:t>
            </a:r>
            <a:r>
              <a:rPr lang="en-US" sz="3200" dirty="0">
                <a:solidFill>
                  <a:srgbClr val="FF0000"/>
                </a:solidFill>
              </a:rPr>
              <a:t> </a:t>
            </a:r>
            <a:r>
              <a:rPr lang="en-US" sz="3200" dirty="0" err="1">
                <a:solidFill>
                  <a:srgbClr val="FF0000"/>
                </a:solidFill>
              </a:rPr>
              <a:t>xác</a:t>
            </a:r>
            <a:r>
              <a:rPr lang="en-US" sz="3200" dirty="0">
                <a:solidFill>
                  <a:srgbClr val="FF0000"/>
                </a:solidFill>
              </a:rPr>
              <a:t> </a:t>
            </a:r>
            <a:r>
              <a:rPr lang="en-US" sz="3200" dirty="0" err="1">
                <a:solidFill>
                  <a:srgbClr val="FF0000"/>
                </a:solidFill>
              </a:rPr>
              <a:t>lập</a:t>
            </a:r>
            <a:r>
              <a:rPr lang="en-US" sz="3200" dirty="0">
                <a:solidFill>
                  <a:srgbClr val="FF0000"/>
                </a:solidFill>
              </a:rPr>
              <a:t>, </a:t>
            </a:r>
            <a:r>
              <a:rPr lang="en-US" sz="3200" dirty="0" err="1">
                <a:solidFill>
                  <a:srgbClr val="FF0000"/>
                </a:solidFill>
              </a:rPr>
              <a:t>thực</a:t>
            </a:r>
            <a:r>
              <a:rPr lang="en-US" sz="3200" dirty="0">
                <a:solidFill>
                  <a:srgbClr val="FF0000"/>
                </a:solidFill>
              </a:rPr>
              <a:t> </a:t>
            </a:r>
            <a:r>
              <a:rPr lang="en-US" sz="3200" dirty="0" err="1">
                <a:solidFill>
                  <a:srgbClr val="FF0000"/>
                </a:solidFill>
              </a:rPr>
              <a:t>hiện</a:t>
            </a:r>
            <a:r>
              <a:rPr lang="en-US" sz="3200" dirty="0">
                <a:solidFill>
                  <a:srgbClr val="FF0000"/>
                </a:solidFill>
              </a:rPr>
              <a:t> </a:t>
            </a:r>
            <a:r>
              <a:rPr lang="en-US" sz="3200" dirty="0" err="1">
                <a:solidFill>
                  <a:srgbClr val="FF0000"/>
                </a:solidFill>
              </a:rPr>
              <a:t>toàn</a:t>
            </a:r>
            <a:r>
              <a:rPr lang="en-US" sz="3200" dirty="0">
                <a:solidFill>
                  <a:srgbClr val="FF0000"/>
                </a:solidFill>
              </a:rPr>
              <a:t> </a:t>
            </a:r>
            <a:r>
              <a:rPr lang="en-US" sz="3200" dirty="0" err="1">
                <a:solidFill>
                  <a:srgbClr val="FF0000"/>
                </a:solidFill>
              </a:rPr>
              <a:t>bộ</a:t>
            </a:r>
            <a:r>
              <a:rPr lang="en-US" sz="3200" dirty="0">
                <a:solidFill>
                  <a:srgbClr val="FF0000"/>
                </a:solidFill>
              </a:rPr>
              <a:t> </a:t>
            </a:r>
            <a:r>
              <a:rPr lang="en-US" sz="3200" dirty="0" err="1">
                <a:solidFill>
                  <a:srgbClr val="FF0000"/>
                </a:solidFill>
              </a:rPr>
              <a:t>các</a:t>
            </a:r>
            <a:r>
              <a:rPr lang="en-US" sz="3200" dirty="0">
                <a:solidFill>
                  <a:srgbClr val="FF0000"/>
                </a:solidFill>
              </a:rPr>
              <a:t> </a:t>
            </a:r>
            <a:r>
              <a:rPr lang="en-US" sz="3200" dirty="0" err="1">
                <a:solidFill>
                  <a:srgbClr val="FF0000"/>
                </a:solidFill>
              </a:rPr>
              <a:t>giao</a:t>
            </a:r>
            <a:r>
              <a:rPr lang="en-US" sz="3200" dirty="0">
                <a:solidFill>
                  <a:srgbClr val="FF0000"/>
                </a:solidFill>
              </a:rPr>
              <a:t> </a:t>
            </a:r>
            <a:r>
              <a:rPr lang="en-US" sz="3200" dirty="0" err="1">
                <a:solidFill>
                  <a:srgbClr val="FF0000"/>
                </a:solidFill>
              </a:rPr>
              <a:t>dịch</a:t>
            </a:r>
            <a:r>
              <a:rPr lang="en-US" sz="3200" dirty="0">
                <a:solidFill>
                  <a:srgbClr val="FF0000"/>
                </a:solidFill>
              </a:rPr>
              <a:t> </a:t>
            </a:r>
            <a:r>
              <a:rPr lang="en-US" sz="3200" dirty="0" err="1">
                <a:solidFill>
                  <a:srgbClr val="FF0000"/>
                </a:solidFill>
              </a:rPr>
              <a:t>dân</a:t>
            </a:r>
            <a:r>
              <a:rPr lang="en-US" sz="3200" dirty="0">
                <a:solidFill>
                  <a:srgbClr val="FF0000"/>
                </a:solidFill>
              </a:rPr>
              <a:t> </a:t>
            </a:r>
            <a:r>
              <a:rPr lang="en-US" sz="3200" dirty="0" err="1">
                <a:solidFill>
                  <a:srgbClr val="FF0000"/>
                </a:solidFill>
              </a:rPr>
              <a:t>sự</a:t>
            </a:r>
            <a:r>
              <a:rPr lang="en-US" sz="3200" dirty="0">
                <a:solidFill>
                  <a:srgbClr val="FF0000"/>
                </a:solidFill>
              </a:rPr>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0"/>
            <a:ext cx="253900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43</a:t>
            </a:fld>
            <a:endParaRPr lang="en-US" dirty="0"/>
          </a:p>
        </p:txBody>
      </p:sp>
    </p:spTree>
    <p:extLst>
      <p:ext uri="{BB962C8B-B14F-4D97-AF65-F5344CB8AC3E}">
        <p14:creationId xmlns:p14="http://schemas.microsoft.com/office/powerpoint/2010/main" val="1655607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083" y="154533"/>
            <a:ext cx="7488831" cy="563562"/>
          </a:xfrm>
        </p:spPr>
        <p:txBody>
          <a:bodyPr/>
          <a:lstStyle/>
          <a:p>
            <a:r>
              <a:rPr lang="en-US" dirty="0"/>
              <a:t>II.2.2. </a:t>
            </a:r>
            <a:r>
              <a:rPr lang="en-US" dirty="0" err="1"/>
              <a:t>Người</a:t>
            </a:r>
            <a:r>
              <a:rPr lang="en-US" dirty="0"/>
              <a:t> </a:t>
            </a:r>
            <a:r>
              <a:rPr lang="en-US" dirty="0" err="1"/>
              <a:t>chưa</a:t>
            </a:r>
            <a:r>
              <a:rPr lang="en-US" dirty="0"/>
              <a:t> </a:t>
            </a:r>
            <a:r>
              <a:rPr lang="en-US" dirty="0" err="1"/>
              <a:t>thành</a:t>
            </a:r>
            <a:r>
              <a:rPr lang="en-US" dirty="0"/>
              <a:t> </a:t>
            </a:r>
            <a:r>
              <a:rPr lang="en-US" dirty="0" err="1"/>
              <a:t>niên</a:t>
            </a:r>
            <a:endParaRPr lang="en-US" dirty="0"/>
          </a:p>
        </p:txBody>
      </p:sp>
      <p:sp>
        <p:nvSpPr>
          <p:cNvPr id="3" name="Content Placeholder 2"/>
          <p:cNvSpPr>
            <a:spLocks noGrp="1"/>
          </p:cNvSpPr>
          <p:nvPr>
            <p:ph idx="1"/>
          </p:nvPr>
        </p:nvSpPr>
        <p:spPr>
          <a:xfrm>
            <a:off x="251520" y="1226392"/>
            <a:ext cx="8587680" cy="5222033"/>
          </a:xfrm>
        </p:spPr>
        <p:txBody>
          <a:bodyPr/>
          <a:lstStyle/>
          <a:p>
            <a:pPr marL="0" indent="0" algn="ctr">
              <a:buNone/>
            </a:pPr>
            <a:r>
              <a:rPr lang="en-US" sz="2200" u="sng" dirty="0" err="1"/>
              <a:t>Điều</a:t>
            </a:r>
            <a:r>
              <a:rPr lang="en-US" sz="2200" u="sng" dirty="0"/>
              <a:t> 21 BLDS 2015</a:t>
            </a:r>
            <a:r>
              <a:rPr lang="en-US" sz="2200" dirty="0"/>
              <a:t>:</a:t>
            </a:r>
          </a:p>
          <a:p>
            <a:pPr algn="just"/>
            <a:r>
              <a:rPr lang="en-US" sz="2200" dirty="0"/>
              <a:t>1. </a:t>
            </a:r>
            <a:r>
              <a:rPr lang="en-US" sz="2200" dirty="0" err="1"/>
              <a:t>Người</a:t>
            </a:r>
            <a:r>
              <a:rPr lang="en-US" sz="2200" dirty="0"/>
              <a:t> </a:t>
            </a:r>
            <a:r>
              <a:rPr lang="en-US" sz="2200" dirty="0" err="1"/>
              <a:t>chưa</a:t>
            </a:r>
            <a:r>
              <a:rPr lang="en-US" sz="2200" dirty="0"/>
              <a:t> </a:t>
            </a:r>
            <a:r>
              <a:rPr lang="en-US" sz="2200" dirty="0" err="1"/>
              <a:t>thành</a:t>
            </a:r>
            <a:r>
              <a:rPr lang="en-US" sz="2200" dirty="0"/>
              <a:t> </a:t>
            </a:r>
            <a:r>
              <a:rPr lang="en-US" sz="2200" dirty="0" err="1"/>
              <a:t>niên</a:t>
            </a:r>
            <a:r>
              <a:rPr lang="en-US" sz="2200" dirty="0"/>
              <a:t> </a:t>
            </a:r>
            <a:r>
              <a:rPr lang="en-US" sz="2200" dirty="0" err="1"/>
              <a:t>là</a:t>
            </a:r>
            <a:r>
              <a:rPr lang="en-US" sz="2200" dirty="0"/>
              <a:t> </a:t>
            </a:r>
            <a:r>
              <a:rPr lang="en-US" sz="2200" dirty="0" err="1">
                <a:solidFill>
                  <a:srgbClr val="FF0000"/>
                </a:solidFill>
              </a:rPr>
              <a:t>người</a:t>
            </a:r>
            <a:r>
              <a:rPr lang="en-US" sz="2200" dirty="0">
                <a:solidFill>
                  <a:srgbClr val="FF0000"/>
                </a:solidFill>
              </a:rPr>
              <a:t> </a:t>
            </a:r>
            <a:r>
              <a:rPr lang="en-US" sz="2200" dirty="0" err="1">
                <a:solidFill>
                  <a:srgbClr val="FF0000"/>
                </a:solidFill>
              </a:rPr>
              <a:t>chưa</a:t>
            </a:r>
            <a:r>
              <a:rPr lang="en-US" sz="2200" dirty="0">
                <a:solidFill>
                  <a:srgbClr val="FF0000"/>
                </a:solidFill>
              </a:rPr>
              <a:t> </a:t>
            </a:r>
            <a:r>
              <a:rPr lang="en-US" sz="2200" dirty="0" err="1">
                <a:solidFill>
                  <a:srgbClr val="FF0000"/>
                </a:solidFill>
              </a:rPr>
              <a:t>đủ</a:t>
            </a:r>
            <a:r>
              <a:rPr lang="en-US" sz="2200" dirty="0">
                <a:solidFill>
                  <a:srgbClr val="FF0000"/>
                </a:solidFill>
              </a:rPr>
              <a:t> </a:t>
            </a:r>
            <a:r>
              <a:rPr lang="en-US" sz="2200" dirty="0" err="1">
                <a:solidFill>
                  <a:srgbClr val="FF0000"/>
                </a:solidFill>
              </a:rPr>
              <a:t>mười</a:t>
            </a:r>
            <a:r>
              <a:rPr lang="en-US" sz="2200" dirty="0">
                <a:solidFill>
                  <a:srgbClr val="FF0000"/>
                </a:solidFill>
              </a:rPr>
              <a:t> </a:t>
            </a:r>
            <a:r>
              <a:rPr lang="en-US" sz="2200" dirty="0" err="1">
                <a:solidFill>
                  <a:srgbClr val="FF0000"/>
                </a:solidFill>
              </a:rPr>
              <a:t>tám</a:t>
            </a:r>
            <a:r>
              <a:rPr lang="en-US" sz="2200" dirty="0">
                <a:solidFill>
                  <a:srgbClr val="FF0000"/>
                </a:solidFill>
              </a:rPr>
              <a:t> </a:t>
            </a:r>
            <a:r>
              <a:rPr lang="en-US" sz="2200" dirty="0" err="1">
                <a:solidFill>
                  <a:srgbClr val="FF0000"/>
                </a:solidFill>
              </a:rPr>
              <a:t>tuổi</a:t>
            </a:r>
            <a:r>
              <a:rPr lang="en-US" sz="2200" dirty="0"/>
              <a:t>.</a:t>
            </a:r>
          </a:p>
          <a:p>
            <a:pPr algn="just"/>
            <a:r>
              <a:rPr lang="en-US" sz="2200" dirty="0"/>
              <a:t>2. </a:t>
            </a:r>
            <a:r>
              <a:rPr lang="en-US" sz="2200" dirty="0" err="1"/>
              <a:t>Giao</a:t>
            </a:r>
            <a:r>
              <a:rPr lang="en-US" sz="2200" dirty="0"/>
              <a:t> </a:t>
            </a:r>
            <a:r>
              <a:rPr lang="en-US" sz="2200" dirty="0" err="1"/>
              <a:t>dịch</a:t>
            </a:r>
            <a:r>
              <a:rPr lang="en-US" sz="2200" dirty="0"/>
              <a:t> </a:t>
            </a:r>
            <a:r>
              <a:rPr lang="en-US" sz="2200" dirty="0" err="1"/>
              <a:t>dân</a:t>
            </a:r>
            <a:r>
              <a:rPr lang="en-US" sz="2200" dirty="0"/>
              <a:t> </a:t>
            </a:r>
            <a:r>
              <a:rPr lang="en-US" sz="2200" dirty="0" err="1"/>
              <a:t>sự</a:t>
            </a:r>
            <a:r>
              <a:rPr lang="en-US" sz="2200" dirty="0"/>
              <a:t> </a:t>
            </a:r>
            <a:r>
              <a:rPr lang="en-US" sz="2200" dirty="0" err="1"/>
              <a:t>của</a:t>
            </a:r>
            <a:r>
              <a:rPr lang="en-US" sz="2200" dirty="0"/>
              <a:t> </a:t>
            </a:r>
            <a:r>
              <a:rPr lang="en-US" sz="2200" dirty="0" err="1">
                <a:solidFill>
                  <a:srgbClr val="FF0000"/>
                </a:solidFill>
              </a:rPr>
              <a:t>người</a:t>
            </a:r>
            <a:r>
              <a:rPr lang="en-US" sz="2200" dirty="0">
                <a:solidFill>
                  <a:srgbClr val="FF0000"/>
                </a:solidFill>
              </a:rPr>
              <a:t> </a:t>
            </a:r>
            <a:r>
              <a:rPr lang="en-US" sz="2200" dirty="0" err="1">
                <a:solidFill>
                  <a:srgbClr val="FF0000"/>
                </a:solidFill>
              </a:rPr>
              <a:t>chưa</a:t>
            </a:r>
            <a:r>
              <a:rPr lang="en-US" sz="2200" dirty="0">
                <a:solidFill>
                  <a:srgbClr val="FF0000"/>
                </a:solidFill>
              </a:rPr>
              <a:t> </a:t>
            </a:r>
            <a:r>
              <a:rPr lang="en-US" sz="2200" dirty="0" err="1">
                <a:solidFill>
                  <a:srgbClr val="FF0000"/>
                </a:solidFill>
              </a:rPr>
              <a:t>đủ</a:t>
            </a:r>
            <a:r>
              <a:rPr lang="en-US" sz="2200" dirty="0">
                <a:solidFill>
                  <a:srgbClr val="FF0000"/>
                </a:solidFill>
              </a:rPr>
              <a:t> </a:t>
            </a:r>
            <a:r>
              <a:rPr lang="en-US" sz="2200" dirty="0" err="1">
                <a:solidFill>
                  <a:srgbClr val="FF0000"/>
                </a:solidFill>
              </a:rPr>
              <a:t>sáu</a:t>
            </a:r>
            <a:r>
              <a:rPr lang="en-US" sz="2200" dirty="0">
                <a:solidFill>
                  <a:srgbClr val="FF0000"/>
                </a:solidFill>
              </a:rPr>
              <a:t> </a:t>
            </a:r>
            <a:r>
              <a:rPr lang="en-US" sz="2200" dirty="0" err="1">
                <a:solidFill>
                  <a:srgbClr val="FF0000"/>
                </a:solidFill>
              </a:rPr>
              <a:t>tuổi</a:t>
            </a:r>
            <a:r>
              <a:rPr lang="en-US" sz="2200" dirty="0">
                <a:solidFill>
                  <a:srgbClr val="FF0000"/>
                </a:solidFill>
              </a:rPr>
              <a:t> </a:t>
            </a:r>
            <a:r>
              <a:rPr lang="en-US" sz="2200" dirty="0"/>
              <a:t>do </a:t>
            </a:r>
            <a:r>
              <a:rPr lang="en-US" sz="2200" dirty="0" err="1"/>
              <a:t>người</a:t>
            </a:r>
            <a:r>
              <a:rPr lang="en-US" sz="2200" dirty="0"/>
              <a:t> </a:t>
            </a:r>
            <a:r>
              <a:rPr lang="en-US" sz="2200" dirty="0" err="1"/>
              <a:t>đại</a:t>
            </a:r>
            <a:r>
              <a:rPr lang="en-US" sz="2200" dirty="0"/>
              <a:t> </a:t>
            </a:r>
            <a:r>
              <a:rPr lang="en-US" sz="2200" dirty="0" err="1"/>
              <a:t>diện</a:t>
            </a:r>
            <a:r>
              <a:rPr lang="en-US" sz="2200" dirty="0"/>
              <a:t> </a:t>
            </a:r>
            <a:r>
              <a:rPr lang="en-US" sz="2200" dirty="0" err="1"/>
              <a:t>theo</a:t>
            </a:r>
            <a:r>
              <a:rPr lang="en-US" sz="2200" dirty="0"/>
              <a:t> </a:t>
            </a:r>
            <a:r>
              <a:rPr lang="en-US" sz="2200" dirty="0" err="1"/>
              <a:t>pháp</a:t>
            </a:r>
            <a:r>
              <a:rPr lang="en-US" sz="2200" dirty="0"/>
              <a:t> </a:t>
            </a:r>
            <a:r>
              <a:rPr lang="en-US" sz="2200" dirty="0" err="1"/>
              <a:t>luật</a:t>
            </a:r>
            <a:r>
              <a:rPr lang="en-US" sz="2200" dirty="0"/>
              <a:t> </a:t>
            </a:r>
            <a:r>
              <a:rPr lang="en-US" sz="2200" dirty="0" err="1"/>
              <a:t>của</a:t>
            </a:r>
            <a:r>
              <a:rPr lang="en-US" sz="2200" dirty="0"/>
              <a:t> </a:t>
            </a:r>
            <a:r>
              <a:rPr lang="en-US" sz="2200" dirty="0" err="1"/>
              <a:t>người</a:t>
            </a:r>
            <a:r>
              <a:rPr lang="en-US" sz="2200" dirty="0"/>
              <a:t> </a:t>
            </a:r>
            <a:r>
              <a:rPr lang="en-US" sz="2200" dirty="0" err="1"/>
              <a:t>đó</a:t>
            </a:r>
            <a:r>
              <a:rPr lang="en-US" sz="2200" dirty="0"/>
              <a:t> </a:t>
            </a:r>
            <a:r>
              <a:rPr lang="en-US" sz="2200" dirty="0" err="1"/>
              <a:t>xác</a:t>
            </a:r>
            <a:r>
              <a:rPr lang="en-US" sz="2200" dirty="0"/>
              <a:t> </a:t>
            </a:r>
            <a:r>
              <a:rPr lang="en-US" sz="2200" dirty="0" err="1"/>
              <a:t>lập</a:t>
            </a:r>
            <a:r>
              <a:rPr lang="en-US" sz="2200" dirty="0"/>
              <a:t>, </a:t>
            </a:r>
            <a:r>
              <a:rPr lang="en-US" sz="2200" dirty="0" err="1"/>
              <a:t>thực</a:t>
            </a:r>
            <a:r>
              <a:rPr lang="en-US" sz="2200" dirty="0"/>
              <a:t> </a:t>
            </a:r>
            <a:r>
              <a:rPr lang="en-US" sz="2200" dirty="0" err="1"/>
              <a:t>hiện</a:t>
            </a:r>
            <a:r>
              <a:rPr lang="en-US" sz="2200" dirty="0"/>
              <a:t>.</a:t>
            </a:r>
          </a:p>
          <a:p>
            <a:pPr algn="just"/>
            <a:r>
              <a:rPr lang="en-US" sz="2200" dirty="0"/>
              <a:t>3. </a:t>
            </a:r>
            <a:r>
              <a:rPr lang="en-US" sz="2200" dirty="0" err="1">
                <a:solidFill>
                  <a:srgbClr val="FF0000"/>
                </a:solidFill>
              </a:rPr>
              <a:t>Người</a:t>
            </a:r>
            <a:r>
              <a:rPr lang="en-US" sz="2200" dirty="0">
                <a:solidFill>
                  <a:srgbClr val="FF0000"/>
                </a:solidFill>
              </a:rPr>
              <a:t> </a:t>
            </a:r>
            <a:r>
              <a:rPr lang="en-US" sz="2200" dirty="0" err="1">
                <a:solidFill>
                  <a:srgbClr val="FF0000"/>
                </a:solidFill>
              </a:rPr>
              <a:t>từ</a:t>
            </a:r>
            <a:r>
              <a:rPr lang="en-US" sz="2200" dirty="0">
                <a:solidFill>
                  <a:srgbClr val="FF0000"/>
                </a:solidFill>
              </a:rPr>
              <a:t> </a:t>
            </a:r>
            <a:r>
              <a:rPr lang="en-US" sz="2200" dirty="0" err="1">
                <a:solidFill>
                  <a:srgbClr val="FF0000"/>
                </a:solidFill>
              </a:rPr>
              <a:t>đủ</a:t>
            </a:r>
            <a:r>
              <a:rPr lang="en-US" sz="2200" dirty="0">
                <a:solidFill>
                  <a:srgbClr val="FF0000"/>
                </a:solidFill>
              </a:rPr>
              <a:t> </a:t>
            </a:r>
            <a:r>
              <a:rPr lang="en-US" sz="2200" dirty="0" err="1">
                <a:solidFill>
                  <a:srgbClr val="FF0000"/>
                </a:solidFill>
              </a:rPr>
              <a:t>sáu</a:t>
            </a:r>
            <a:r>
              <a:rPr lang="en-US" sz="2200" dirty="0">
                <a:solidFill>
                  <a:srgbClr val="FF0000"/>
                </a:solidFill>
              </a:rPr>
              <a:t> </a:t>
            </a:r>
            <a:r>
              <a:rPr lang="en-US" sz="2200" dirty="0" err="1">
                <a:solidFill>
                  <a:srgbClr val="FF0000"/>
                </a:solidFill>
              </a:rPr>
              <a:t>tuổi</a:t>
            </a:r>
            <a:r>
              <a:rPr lang="en-US" sz="2200" dirty="0">
                <a:solidFill>
                  <a:srgbClr val="FF0000"/>
                </a:solidFill>
              </a:rPr>
              <a:t> </a:t>
            </a:r>
            <a:r>
              <a:rPr lang="en-US" sz="2200" dirty="0" err="1">
                <a:solidFill>
                  <a:srgbClr val="FF0000"/>
                </a:solidFill>
              </a:rPr>
              <a:t>đến</a:t>
            </a:r>
            <a:r>
              <a:rPr lang="en-US" sz="2200" dirty="0">
                <a:solidFill>
                  <a:srgbClr val="FF0000"/>
                </a:solidFill>
              </a:rPr>
              <a:t> </a:t>
            </a:r>
            <a:r>
              <a:rPr lang="en-US" sz="2200" dirty="0" err="1">
                <a:solidFill>
                  <a:srgbClr val="FF0000"/>
                </a:solidFill>
              </a:rPr>
              <a:t>chưa</a:t>
            </a:r>
            <a:r>
              <a:rPr lang="en-US" sz="2200" dirty="0">
                <a:solidFill>
                  <a:srgbClr val="FF0000"/>
                </a:solidFill>
              </a:rPr>
              <a:t> </a:t>
            </a:r>
            <a:r>
              <a:rPr lang="en-US" sz="2200" dirty="0" err="1">
                <a:solidFill>
                  <a:srgbClr val="FF0000"/>
                </a:solidFill>
              </a:rPr>
              <a:t>đủ</a:t>
            </a:r>
            <a:r>
              <a:rPr lang="en-US" sz="2200" dirty="0">
                <a:solidFill>
                  <a:srgbClr val="FF0000"/>
                </a:solidFill>
              </a:rPr>
              <a:t> </a:t>
            </a:r>
            <a:r>
              <a:rPr lang="en-US" sz="2200" dirty="0" err="1">
                <a:solidFill>
                  <a:srgbClr val="FF0000"/>
                </a:solidFill>
              </a:rPr>
              <a:t>mười</a:t>
            </a:r>
            <a:r>
              <a:rPr lang="en-US" sz="2200" dirty="0">
                <a:solidFill>
                  <a:srgbClr val="FF0000"/>
                </a:solidFill>
              </a:rPr>
              <a:t> </a:t>
            </a:r>
            <a:r>
              <a:rPr lang="en-US" sz="2200" dirty="0" err="1">
                <a:solidFill>
                  <a:srgbClr val="FF0000"/>
                </a:solidFill>
              </a:rPr>
              <a:t>lăm</a:t>
            </a:r>
            <a:r>
              <a:rPr lang="en-US" sz="2200" dirty="0">
                <a:solidFill>
                  <a:srgbClr val="FF0000"/>
                </a:solidFill>
              </a:rPr>
              <a:t> </a:t>
            </a:r>
            <a:r>
              <a:rPr lang="en-US" sz="2200" dirty="0" err="1">
                <a:solidFill>
                  <a:srgbClr val="FF0000"/>
                </a:solidFill>
              </a:rPr>
              <a:t>tuổi</a:t>
            </a:r>
            <a:r>
              <a:rPr lang="en-US" sz="2200" dirty="0">
                <a:solidFill>
                  <a:srgbClr val="FF0000"/>
                </a:solidFill>
              </a:rPr>
              <a:t> </a:t>
            </a:r>
            <a:r>
              <a:rPr lang="en-US" sz="2200" dirty="0" err="1"/>
              <a:t>khi</a:t>
            </a:r>
            <a:r>
              <a:rPr lang="en-US" sz="2200" dirty="0"/>
              <a:t> </a:t>
            </a:r>
            <a:r>
              <a:rPr lang="en-US" sz="2200" dirty="0" err="1"/>
              <a:t>xác</a:t>
            </a:r>
            <a:r>
              <a:rPr lang="en-US" sz="2200" dirty="0"/>
              <a:t> </a:t>
            </a:r>
            <a:r>
              <a:rPr lang="en-US" sz="2200" dirty="0" err="1"/>
              <a:t>lập</a:t>
            </a:r>
            <a:r>
              <a:rPr lang="en-US" sz="2200" dirty="0"/>
              <a:t>, </a:t>
            </a:r>
            <a:r>
              <a:rPr lang="en-US" sz="2200" dirty="0" err="1"/>
              <a:t>thực</a:t>
            </a:r>
            <a:r>
              <a:rPr lang="en-US" sz="2200" dirty="0"/>
              <a:t> </a:t>
            </a:r>
            <a:r>
              <a:rPr lang="en-US" sz="2200" dirty="0" err="1"/>
              <a:t>hiện</a:t>
            </a:r>
            <a:r>
              <a:rPr lang="en-US" sz="2200" dirty="0"/>
              <a:t> </a:t>
            </a:r>
            <a:r>
              <a:rPr lang="en-US" sz="2200" dirty="0" err="1"/>
              <a:t>giao</a:t>
            </a:r>
            <a:r>
              <a:rPr lang="en-US" sz="2200" dirty="0"/>
              <a:t> </a:t>
            </a:r>
            <a:r>
              <a:rPr lang="en-US" sz="2200" dirty="0" err="1"/>
              <a:t>dịch</a:t>
            </a:r>
            <a:r>
              <a:rPr lang="en-US" sz="2200" dirty="0"/>
              <a:t> </a:t>
            </a:r>
            <a:r>
              <a:rPr lang="en-US" sz="2200" dirty="0" err="1"/>
              <a:t>dân</a:t>
            </a:r>
            <a:r>
              <a:rPr lang="en-US" sz="2200" dirty="0"/>
              <a:t> </a:t>
            </a:r>
            <a:r>
              <a:rPr lang="en-US" sz="2200" dirty="0" err="1"/>
              <a:t>sự</a:t>
            </a:r>
            <a:r>
              <a:rPr lang="en-US" sz="2200" dirty="0"/>
              <a:t> </a:t>
            </a:r>
            <a:r>
              <a:rPr lang="en-US" sz="2200" dirty="0" err="1"/>
              <a:t>phải</a:t>
            </a:r>
            <a:r>
              <a:rPr lang="en-US" sz="2200" dirty="0"/>
              <a:t> </a:t>
            </a:r>
            <a:r>
              <a:rPr lang="en-US" sz="2200" dirty="0" err="1"/>
              <a:t>được</a:t>
            </a:r>
            <a:r>
              <a:rPr lang="en-US" sz="2200" dirty="0"/>
              <a:t> </a:t>
            </a:r>
            <a:r>
              <a:rPr lang="en-US" sz="2200" dirty="0" err="1"/>
              <a:t>người</a:t>
            </a:r>
            <a:r>
              <a:rPr lang="en-US" sz="2200" dirty="0"/>
              <a:t> </a:t>
            </a:r>
            <a:r>
              <a:rPr lang="en-US" sz="2200" dirty="0" err="1"/>
              <a:t>đại</a:t>
            </a:r>
            <a:r>
              <a:rPr lang="en-US" sz="2200" dirty="0"/>
              <a:t> </a:t>
            </a:r>
            <a:r>
              <a:rPr lang="en-US" sz="2200" dirty="0" err="1"/>
              <a:t>diện</a:t>
            </a:r>
            <a:r>
              <a:rPr lang="en-US" sz="2200" dirty="0"/>
              <a:t> </a:t>
            </a:r>
            <a:r>
              <a:rPr lang="en-US" sz="2200" dirty="0" err="1"/>
              <a:t>theo</a:t>
            </a:r>
            <a:r>
              <a:rPr lang="en-US" sz="2200" dirty="0"/>
              <a:t> </a:t>
            </a:r>
            <a:r>
              <a:rPr lang="en-US" sz="2200" dirty="0" err="1"/>
              <a:t>pháp</a:t>
            </a:r>
            <a:r>
              <a:rPr lang="en-US" sz="2200" dirty="0"/>
              <a:t> </a:t>
            </a:r>
            <a:r>
              <a:rPr lang="en-US" sz="2200" dirty="0" err="1"/>
              <a:t>luật</a:t>
            </a:r>
            <a:r>
              <a:rPr lang="en-US" sz="2200" dirty="0"/>
              <a:t> </a:t>
            </a:r>
            <a:r>
              <a:rPr lang="en-US" sz="2200" dirty="0" err="1"/>
              <a:t>đồng</a:t>
            </a:r>
            <a:r>
              <a:rPr lang="en-US" sz="2200" dirty="0"/>
              <a:t> ý, </a:t>
            </a:r>
            <a:r>
              <a:rPr lang="en-US" sz="2200" dirty="0" err="1"/>
              <a:t>trừ</a:t>
            </a:r>
            <a:r>
              <a:rPr lang="en-US" sz="2200" dirty="0"/>
              <a:t> </a:t>
            </a:r>
            <a:r>
              <a:rPr lang="en-US" sz="2200" dirty="0" err="1"/>
              <a:t>giao</a:t>
            </a:r>
            <a:r>
              <a:rPr lang="en-US" sz="2200" dirty="0"/>
              <a:t> </a:t>
            </a:r>
            <a:r>
              <a:rPr lang="en-US" sz="2200" dirty="0" err="1"/>
              <a:t>dịch</a:t>
            </a:r>
            <a:r>
              <a:rPr lang="en-US" sz="2200" dirty="0"/>
              <a:t> </a:t>
            </a:r>
            <a:r>
              <a:rPr lang="en-US" sz="2200" dirty="0" err="1"/>
              <a:t>dân</a:t>
            </a:r>
            <a:r>
              <a:rPr lang="en-US" sz="2200" dirty="0"/>
              <a:t> </a:t>
            </a:r>
            <a:r>
              <a:rPr lang="en-US" sz="2200" dirty="0" err="1"/>
              <a:t>sự</a:t>
            </a:r>
            <a:r>
              <a:rPr lang="en-US" sz="2200" dirty="0"/>
              <a:t> </a:t>
            </a:r>
            <a:r>
              <a:rPr lang="en-US" sz="2200" dirty="0" err="1"/>
              <a:t>phục</a:t>
            </a:r>
            <a:r>
              <a:rPr lang="en-US" sz="2200" dirty="0"/>
              <a:t> </a:t>
            </a:r>
            <a:r>
              <a:rPr lang="en-US" sz="2200" dirty="0" err="1"/>
              <a:t>vụ</a:t>
            </a:r>
            <a:r>
              <a:rPr lang="en-US" sz="2200" dirty="0"/>
              <a:t> </a:t>
            </a:r>
            <a:r>
              <a:rPr lang="en-US" sz="2200" dirty="0" err="1"/>
              <a:t>nhu</a:t>
            </a:r>
            <a:r>
              <a:rPr lang="en-US" sz="2200" dirty="0"/>
              <a:t> </a:t>
            </a:r>
            <a:r>
              <a:rPr lang="en-US" sz="2200" dirty="0" err="1"/>
              <a:t>cầu</a:t>
            </a:r>
            <a:r>
              <a:rPr lang="en-US" sz="2200" dirty="0"/>
              <a:t> </a:t>
            </a:r>
            <a:r>
              <a:rPr lang="en-US" sz="2200" dirty="0" err="1"/>
              <a:t>sinh</a:t>
            </a:r>
            <a:r>
              <a:rPr lang="en-US" sz="2200" dirty="0"/>
              <a:t> </a:t>
            </a:r>
            <a:r>
              <a:rPr lang="en-US" sz="2200" dirty="0" err="1"/>
              <a:t>hoạt</a:t>
            </a:r>
            <a:r>
              <a:rPr lang="en-US" sz="2200" dirty="0"/>
              <a:t> </a:t>
            </a:r>
            <a:r>
              <a:rPr lang="en-US" sz="2200" dirty="0" err="1"/>
              <a:t>hàng</a:t>
            </a:r>
            <a:r>
              <a:rPr lang="en-US" sz="2200" dirty="0"/>
              <a:t> </a:t>
            </a:r>
            <a:r>
              <a:rPr lang="en-US" sz="2200" dirty="0" err="1"/>
              <a:t>ngày</a:t>
            </a:r>
            <a:r>
              <a:rPr lang="en-US" sz="2200" dirty="0"/>
              <a:t> </a:t>
            </a:r>
            <a:r>
              <a:rPr lang="en-US" sz="2200" dirty="0" err="1"/>
              <a:t>phù</a:t>
            </a:r>
            <a:r>
              <a:rPr lang="en-US" sz="2200" dirty="0"/>
              <a:t> </a:t>
            </a:r>
            <a:r>
              <a:rPr lang="en-US" sz="2200" dirty="0" err="1"/>
              <a:t>hợp</a:t>
            </a:r>
            <a:r>
              <a:rPr lang="en-US" sz="2200" dirty="0"/>
              <a:t> </a:t>
            </a:r>
            <a:r>
              <a:rPr lang="en-US" sz="2200" dirty="0" err="1"/>
              <a:t>với</a:t>
            </a:r>
            <a:r>
              <a:rPr lang="en-US" sz="2200" dirty="0"/>
              <a:t> </a:t>
            </a:r>
            <a:r>
              <a:rPr lang="en-US" sz="2200" dirty="0" err="1"/>
              <a:t>lứa</a:t>
            </a:r>
            <a:r>
              <a:rPr lang="en-US" sz="2200" dirty="0"/>
              <a:t> </a:t>
            </a:r>
            <a:r>
              <a:rPr lang="en-US" sz="2200" dirty="0" err="1"/>
              <a:t>tuổi</a:t>
            </a:r>
            <a:r>
              <a:rPr lang="en-US" sz="2200" dirty="0"/>
              <a:t>.</a:t>
            </a:r>
          </a:p>
          <a:p>
            <a:pPr algn="just"/>
            <a:r>
              <a:rPr lang="en-US" sz="2200" dirty="0"/>
              <a:t>4. </a:t>
            </a:r>
            <a:r>
              <a:rPr lang="en-US" sz="2200" dirty="0" err="1">
                <a:solidFill>
                  <a:srgbClr val="FF0000"/>
                </a:solidFill>
              </a:rPr>
              <a:t>Người</a:t>
            </a:r>
            <a:r>
              <a:rPr lang="en-US" sz="2200" dirty="0">
                <a:solidFill>
                  <a:srgbClr val="FF0000"/>
                </a:solidFill>
              </a:rPr>
              <a:t> </a:t>
            </a:r>
            <a:r>
              <a:rPr lang="en-US" sz="2200" dirty="0" err="1">
                <a:solidFill>
                  <a:srgbClr val="FF0000"/>
                </a:solidFill>
              </a:rPr>
              <a:t>từ</a:t>
            </a:r>
            <a:r>
              <a:rPr lang="en-US" sz="2200" dirty="0">
                <a:solidFill>
                  <a:srgbClr val="FF0000"/>
                </a:solidFill>
              </a:rPr>
              <a:t> </a:t>
            </a:r>
            <a:r>
              <a:rPr lang="en-US" sz="2200" dirty="0" err="1">
                <a:solidFill>
                  <a:srgbClr val="FF0000"/>
                </a:solidFill>
              </a:rPr>
              <a:t>đủ</a:t>
            </a:r>
            <a:r>
              <a:rPr lang="en-US" sz="2200" dirty="0">
                <a:solidFill>
                  <a:srgbClr val="FF0000"/>
                </a:solidFill>
              </a:rPr>
              <a:t> </a:t>
            </a:r>
            <a:r>
              <a:rPr lang="en-US" sz="2200" dirty="0" err="1">
                <a:solidFill>
                  <a:srgbClr val="FF0000"/>
                </a:solidFill>
              </a:rPr>
              <a:t>mười</a:t>
            </a:r>
            <a:r>
              <a:rPr lang="en-US" sz="2200" dirty="0">
                <a:solidFill>
                  <a:srgbClr val="FF0000"/>
                </a:solidFill>
              </a:rPr>
              <a:t> </a:t>
            </a:r>
            <a:r>
              <a:rPr lang="en-US" sz="2200" dirty="0" err="1">
                <a:solidFill>
                  <a:srgbClr val="FF0000"/>
                </a:solidFill>
              </a:rPr>
              <a:t>lăm</a:t>
            </a:r>
            <a:r>
              <a:rPr lang="en-US" sz="2200" dirty="0">
                <a:solidFill>
                  <a:srgbClr val="FF0000"/>
                </a:solidFill>
              </a:rPr>
              <a:t> </a:t>
            </a:r>
            <a:r>
              <a:rPr lang="en-US" sz="2200" dirty="0" err="1">
                <a:solidFill>
                  <a:srgbClr val="FF0000"/>
                </a:solidFill>
              </a:rPr>
              <a:t>tuổi</a:t>
            </a:r>
            <a:r>
              <a:rPr lang="en-US" sz="2200" dirty="0">
                <a:solidFill>
                  <a:srgbClr val="FF0000"/>
                </a:solidFill>
              </a:rPr>
              <a:t> </a:t>
            </a:r>
            <a:r>
              <a:rPr lang="en-US" sz="2200" dirty="0" err="1">
                <a:solidFill>
                  <a:srgbClr val="FF0000"/>
                </a:solidFill>
              </a:rPr>
              <a:t>đến</a:t>
            </a:r>
            <a:r>
              <a:rPr lang="en-US" sz="2200" dirty="0">
                <a:solidFill>
                  <a:srgbClr val="FF0000"/>
                </a:solidFill>
              </a:rPr>
              <a:t> </a:t>
            </a:r>
            <a:r>
              <a:rPr lang="en-US" sz="2200" dirty="0" err="1">
                <a:solidFill>
                  <a:srgbClr val="FF0000"/>
                </a:solidFill>
              </a:rPr>
              <a:t>chưa</a:t>
            </a:r>
            <a:r>
              <a:rPr lang="en-US" sz="2200" dirty="0">
                <a:solidFill>
                  <a:srgbClr val="FF0000"/>
                </a:solidFill>
              </a:rPr>
              <a:t> </a:t>
            </a:r>
            <a:r>
              <a:rPr lang="en-US" sz="2200" dirty="0" err="1">
                <a:solidFill>
                  <a:srgbClr val="FF0000"/>
                </a:solidFill>
              </a:rPr>
              <a:t>đủ</a:t>
            </a:r>
            <a:r>
              <a:rPr lang="en-US" sz="2200" dirty="0">
                <a:solidFill>
                  <a:srgbClr val="FF0000"/>
                </a:solidFill>
              </a:rPr>
              <a:t> </a:t>
            </a:r>
            <a:r>
              <a:rPr lang="en-US" sz="2200" dirty="0" err="1">
                <a:solidFill>
                  <a:srgbClr val="FF0000"/>
                </a:solidFill>
              </a:rPr>
              <a:t>mười</a:t>
            </a:r>
            <a:r>
              <a:rPr lang="en-US" sz="2200" dirty="0">
                <a:solidFill>
                  <a:srgbClr val="FF0000"/>
                </a:solidFill>
              </a:rPr>
              <a:t> </a:t>
            </a:r>
            <a:r>
              <a:rPr lang="en-US" sz="2200" dirty="0" err="1">
                <a:solidFill>
                  <a:srgbClr val="FF0000"/>
                </a:solidFill>
              </a:rPr>
              <a:t>tám</a:t>
            </a:r>
            <a:r>
              <a:rPr lang="en-US" sz="2200" dirty="0">
                <a:solidFill>
                  <a:srgbClr val="FF0000"/>
                </a:solidFill>
              </a:rPr>
              <a:t> </a:t>
            </a:r>
            <a:r>
              <a:rPr lang="en-US" sz="2200" dirty="0" err="1">
                <a:solidFill>
                  <a:srgbClr val="FF0000"/>
                </a:solidFill>
              </a:rPr>
              <a:t>tuổi</a:t>
            </a:r>
            <a:r>
              <a:rPr lang="en-US" sz="2200" dirty="0">
                <a:solidFill>
                  <a:srgbClr val="FF0000"/>
                </a:solidFill>
              </a:rPr>
              <a:t> </a:t>
            </a:r>
            <a:r>
              <a:rPr lang="en-US" sz="2200" dirty="0" err="1"/>
              <a:t>tự</a:t>
            </a:r>
            <a:r>
              <a:rPr lang="en-US" sz="2200" dirty="0"/>
              <a:t> </a:t>
            </a:r>
            <a:r>
              <a:rPr lang="en-US" sz="2200" dirty="0" err="1"/>
              <a:t>mình</a:t>
            </a:r>
            <a:r>
              <a:rPr lang="en-US" sz="2200" dirty="0"/>
              <a:t> </a:t>
            </a:r>
            <a:r>
              <a:rPr lang="en-US" sz="2200" dirty="0" err="1"/>
              <a:t>xác</a:t>
            </a:r>
            <a:r>
              <a:rPr lang="en-US" sz="2200" dirty="0"/>
              <a:t> </a:t>
            </a:r>
            <a:r>
              <a:rPr lang="en-US" sz="2200" dirty="0" err="1"/>
              <a:t>lập</a:t>
            </a:r>
            <a:r>
              <a:rPr lang="en-US" sz="2200" dirty="0"/>
              <a:t>, </a:t>
            </a:r>
            <a:r>
              <a:rPr lang="en-US" sz="2200" dirty="0" err="1"/>
              <a:t>thực</a:t>
            </a:r>
            <a:r>
              <a:rPr lang="en-US" sz="2200" dirty="0"/>
              <a:t> </a:t>
            </a:r>
            <a:r>
              <a:rPr lang="en-US" sz="2200" dirty="0" err="1"/>
              <a:t>hiện</a:t>
            </a:r>
            <a:r>
              <a:rPr lang="en-US" sz="2200" dirty="0"/>
              <a:t> </a:t>
            </a:r>
            <a:r>
              <a:rPr lang="en-US" sz="2200" dirty="0" err="1"/>
              <a:t>giao</a:t>
            </a:r>
            <a:r>
              <a:rPr lang="en-US" sz="2200" dirty="0"/>
              <a:t> </a:t>
            </a:r>
            <a:r>
              <a:rPr lang="en-US" sz="2200" dirty="0" err="1"/>
              <a:t>dịch</a:t>
            </a:r>
            <a:r>
              <a:rPr lang="en-US" sz="2200" dirty="0"/>
              <a:t> </a:t>
            </a:r>
            <a:r>
              <a:rPr lang="en-US" sz="2200" dirty="0" err="1"/>
              <a:t>dân</a:t>
            </a:r>
            <a:r>
              <a:rPr lang="en-US" sz="2200" dirty="0"/>
              <a:t> </a:t>
            </a:r>
            <a:r>
              <a:rPr lang="en-US" sz="2200" dirty="0" err="1"/>
              <a:t>sự</a:t>
            </a:r>
            <a:r>
              <a:rPr lang="en-US" sz="2200" dirty="0"/>
              <a:t>, </a:t>
            </a:r>
            <a:r>
              <a:rPr lang="en-US" sz="2200" dirty="0" err="1"/>
              <a:t>trừ</a:t>
            </a:r>
            <a:r>
              <a:rPr lang="en-US" sz="2200" dirty="0"/>
              <a:t> </a:t>
            </a:r>
            <a:r>
              <a:rPr lang="en-US" sz="2200" dirty="0" err="1"/>
              <a:t>giao</a:t>
            </a:r>
            <a:r>
              <a:rPr lang="en-US" sz="2200" dirty="0"/>
              <a:t> </a:t>
            </a:r>
            <a:r>
              <a:rPr lang="en-US" sz="2200" dirty="0" err="1"/>
              <a:t>dịch</a:t>
            </a:r>
            <a:r>
              <a:rPr lang="en-US" sz="2200" dirty="0"/>
              <a:t> </a:t>
            </a:r>
            <a:r>
              <a:rPr lang="en-US" sz="2200" dirty="0" err="1"/>
              <a:t>dân</a:t>
            </a:r>
            <a:r>
              <a:rPr lang="en-US" sz="2200" dirty="0"/>
              <a:t> </a:t>
            </a:r>
            <a:r>
              <a:rPr lang="en-US" sz="2200" dirty="0" err="1"/>
              <a:t>sự</a:t>
            </a:r>
            <a:r>
              <a:rPr lang="en-US" sz="2200" dirty="0"/>
              <a:t> </a:t>
            </a:r>
            <a:r>
              <a:rPr lang="en-US" sz="2200" dirty="0" err="1"/>
              <a:t>liên</a:t>
            </a:r>
            <a:r>
              <a:rPr lang="en-US" sz="2200" dirty="0"/>
              <a:t> </a:t>
            </a:r>
            <a:r>
              <a:rPr lang="en-US" sz="2200" dirty="0" err="1"/>
              <a:t>quan</a:t>
            </a:r>
            <a:r>
              <a:rPr lang="en-US" sz="2200" dirty="0"/>
              <a:t> </a:t>
            </a:r>
            <a:r>
              <a:rPr lang="en-US" sz="2200" dirty="0" err="1"/>
              <a:t>đến</a:t>
            </a:r>
            <a:r>
              <a:rPr lang="en-US" sz="2200" dirty="0"/>
              <a:t> </a:t>
            </a:r>
            <a:r>
              <a:rPr lang="en-US" sz="2200" dirty="0" err="1"/>
              <a:t>bất</a:t>
            </a:r>
            <a:r>
              <a:rPr lang="en-US" sz="2200" dirty="0"/>
              <a:t> </a:t>
            </a:r>
            <a:r>
              <a:rPr lang="en-US" sz="2200" dirty="0" err="1"/>
              <a:t>động</a:t>
            </a:r>
            <a:r>
              <a:rPr lang="en-US" sz="2200" dirty="0"/>
              <a:t> </a:t>
            </a:r>
            <a:r>
              <a:rPr lang="en-US" sz="2200" dirty="0" err="1"/>
              <a:t>sản</a:t>
            </a:r>
            <a:r>
              <a:rPr lang="en-US" sz="2200" dirty="0"/>
              <a:t>, </a:t>
            </a:r>
            <a:r>
              <a:rPr lang="en-US" sz="2200" dirty="0" err="1"/>
              <a:t>động</a:t>
            </a:r>
            <a:r>
              <a:rPr lang="en-US" sz="2200" dirty="0"/>
              <a:t> </a:t>
            </a:r>
            <a:r>
              <a:rPr lang="en-US" sz="2200" dirty="0" err="1"/>
              <a:t>sản</a:t>
            </a:r>
            <a:r>
              <a:rPr lang="en-US" sz="2200" dirty="0"/>
              <a:t> </a:t>
            </a:r>
            <a:r>
              <a:rPr lang="en-US" sz="2200" dirty="0" err="1"/>
              <a:t>phải</a:t>
            </a:r>
            <a:r>
              <a:rPr lang="en-US" sz="2200" dirty="0"/>
              <a:t> </a:t>
            </a:r>
            <a:r>
              <a:rPr lang="en-US" sz="2200" dirty="0" err="1"/>
              <a:t>đăng</a:t>
            </a:r>
            <a:r>
              <a:rPr lang="en-US" sz="2200" dirty="0"/>
              <a:t> </a:t>
            </a:r>
            <a:r>
              <a:rPr lang="en-US" sz="2200" dirty="0" err="1"/>
              <a:t>ký</a:t>
            </a:r>
            <a:r>
              <a:rPr lang="en-US" sz="2200" dirty="0"/>
              <a:t> </a:t>
            </a:r>
            <a:r>
              <a:rPr lang="en-US" sz="2200" dirty="0" err="1"/>
              <a:t>và</a:t>
            </a:r>
            <a:r>
              <a:rPr lang="en-US" sz="2200" dirty="0"/>
              <a:t> </a:t>
            </a:r>
            <a:r>
              <a:rPr lang="en-US" sz="2200" dirty="0" err="1"/>
              <a:t>giao</a:t>
            </a:r>
            <a:r>
              <a:rPr lang="en-US" sz="2200" dirty="0"/>
              <a:t> </a:t>
            </a:r>
            <a:r>
              <a:rPr lang="en-US" sz="2200" dirty="0" err="1"/>
              <a:t>dịch</a:t>
            </a:r>
            <a:r>
              <a:rPr lang="en-US" sz="2200" dirty="0"/>
              <a:t> </a:t>
            </a:r>
            <a:r>
              <a:rPr lang="en-US" sz="2200" dirty="0" err="1"/>
              <a:t>dân</a:t>
            </a:r>
            <a:r>
              <a:rPr lang="en-US" sz="2200" dirty="0"/>
              <a:t> </a:t>
            </a:r>
            <a:r>
              <a:rPr lang="en-US" sz="2200" dirty="0" err="1"/>
              <a:t>sự</a:t>
            </a:r>
            <a:r>
              <a:rPr lang="en-US" sz="2200" dirty="0"/>
              <a:t> </a:t>
            </a:r>
            <a:r>
              <a:rPr lang="en-US" sz="2200" dirty="0" err="1"/>
              <a:t>khác</a:t>
            </a:r>
            <a:r>
              <a:rPr lang="en-US" sz="2200" dirty="0"/>
              <a:t> </a:t>
            </a:r>
            <a:r>
              <a:rPr lang="en-US" sz="2200" dirty="0" err="1"/>
              <a:t>theo</a:t>
            </a:r>
            <a:r>
              <a:rPr lang="en-US" sz="2200" dirty="0"/>
              <a:t> </a:t>
            </a:r>
            <a:r>
              <a:rPr lang="en-US" sz="2200" dirty="0" err="1"/>
              <a:t>quy</a:t>
            </a:r>
            <a:r>
              <a:rPr lang="en-US" sz="2200" dirty="0"/>
              <a:t> </a:t>
            </a:r>
            <a:r>
              <a:rPr lang="en-US" sz="2200" dirty="0" err="1"/>
              <a:t>định</a:t>
            </a:r>
            <a:r>
              <a:rPr lang="en-US" sz="2200" dirty="0"/>
              <a:t> </a:t>
            </a:r>
            <a:r>
              <a:rPr lang="en-US" sz="2200" dirty="0" err="1"/>
              <a:t>của</a:t>
            </a:r>
            <a:r>
              <a:rPr lang="en-US" sz="2200" dirty="0"/>
              <a:t> </a:t>
            </a:r>
            <a:r>
              <a:rPr lang="en-US" sz="2200" dirty="0" err="1"/>
              <a:t>luật</a:t>
            </a:r>
            <a:r>
              <a:rPr lang="en-US" sz="2200" dirty="0"/>
              <a:t> </a:t>
            </a:r>
            <a:r>
              <a:rPr lang="en-US" sz="2200" dirty="0" err="1"/>
              <a:t>phải</a:t>
            </a:r>
            <a:r>
              <a:rPr lang="en-US" sz="2200" dirty="0"/>
              <a:t> </a:t>
            </a:r>
            <a:r>
              <a:rPr lang="en-US" sz="2200" dirty="0" err="1"/>
              <a:t>được</a:t>
            </a:r>
            <a:r>
              <a:rPr lang="en-US" sz="2200" dirty="0"/>
              <a:t> </a:t>
            </a:r>
            <a:r>
              <a:rPr lang="en-US" sz="2200" dirty="0" err="1"/>
              <a:t>người</a:t>
            </a:r>
            <a:r>
              <a:rPr lang="en-US" sz="2200" dirty="0"/>
              <a:t> </a:t>
            </a:r>
            <a:r>
              <a:rPr lang="en-US" sz="2200" dirty="0" err="1"/>
              <a:t>đại</a:t>
            </a:r>
            <a:r>
              <a:rPr lang="en-US" sz="2200" dirty="0"/>
              <a:t> </a:t>
            </a:r>
            <a:r>
              <a:rPr lang="en-US" sz="2200" dirty="0" err="1"/>
              <a:t>diện</a:t>
            </a:r>
            <a:r>
              <a:rPr lang="en-US" sz="2200" dirty="0"/>
              <a:t> </a:t>
            </a:r>
            <a:r>
              <a:rPr lang="en-US" sz="2200" dirty="0" err="1"/>
              <a:t>theo</a:t>
            </a:r>
            <a:r>
              <a:rPr lang="en-US" sz="2200" dirty="0"/>
              <a:t> </a:t>
            </a:r>
            <a:r>
              <a:rPr lang="en-US" sz="2200" dirty="0" err="1"/>
              <a:t>pháp</a:t>
            </a:r>
            <a:r>
              <a:rPr lang="en-US" sz="2200" dirty="0"/>
              <a:t> </a:t>
            </a:r>
            <a:r>
              <a:rPr lang="en-US" sz="2200" dirty="0" err="1"/>
              <a:t>luật</a:t>
            </a:r>
            <a:r>
              <a:rPr lang="en-US" sz="2200" dirty="0"/>
              <a:t> </a:t>
            </a:r>
            <a:r>
              <a:rPr lang="en-US" sz="2200" dirty="0" err="1"/>
              <a:t>đồng</a:t>
            </a:r>
            <a:r>
              <a:rPr lang="en-US" sz="2200" dirty="0"/>
              <a:t> ý.</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1"/>
            <a:ext cx="2394992"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44</a:t>
            </a:fld>
            <a:endParaRPr lang="en-US"/>
          </a:p>
        </p:txBody>
      </p:sp>
    </p:spTree>
    <p:extLst>
      <p:ext uri="{BB962C8B-B14F-4D97-AF65-F5344CB8AC3E}">
        <p14:creationId xmlns:p14="http://schemas.microsoft.com/office/powerpoint/2010/main" val="167762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170299"/>
            <a:ext cx="7862887" cy="563562"/>
          </a:xfrm>
        </p:spPr>
        <p:txBody>
          <a:bodyPr/>
          <a:lstStyle/>
          <a:p>
            <a:r>
              <a:rPr lang="en-US" dirty="0"/>
              <a:t>II.2.3. Mất năng lực hành vi dân sự</a:t>
            </a:r>
            <a:endParaRPr lang="vi-VN" dirty="0"/>
          </a:p>
        </p:txBody>
      </p:sp>
      <p:sp>
        <p:nvSpPr>
          <p:cNvPr id="3" name="Content Placeholder 2"/>
          <p:cNvSpPr>
            <a:spLocks noGrp="1"/>
          </p:cNvSpPr>
          <p:nvPr>
            <p:ph idx="1"/>
          </p:nvPr>
        </p:nvSpPr>
        <p:spPr>
          <a:xfrm>
            <a:off x="457200" y="1268760"/>
            <a:ext cx="8363272" cy="5241578"/>
          </a:xfrm>
        </p:spPr>
        <p:txBody>
          <a:bodyPr/>
          <a:lstStyle/>
          <a:p>
            <a:pPr marL="0" indent="0" algn="ctr">
              <a:buNone/>
            </a:pPr>
            <a:r>
              <a:rPr lang="en-US" sz="2200" u="sng" dirty="0" err="1"/>
              <a:t>Điều</a:t>
            </a:r>
            <a:r>
              <a:rPr lang="en-US" sz="2200" u="sng" dirty="0"/>
              <a:t> 22 BLDS 2015</a:t>
            </a:r>
            <a:r>
              <a:rPr lang="en-US" sz="2200" dirty="0"/>
              <a:t>:</a:t>
            </a:r>
          </a:p>
          <a:p>
            <a:pPr algn="just"/>
            <a:r>
              <a:rPr lang="en-US" sz="2200" dirty="0"/>
              <a:t>1. </a:t>
            </a:r>
            <a:r>
              <a:rPr lang="en-US" sz="2200" dirty="0" err="1"/>
              <a:t>Khi</a:t>
            </a:r>
            <a:r>
              <a:rPr lang="en-US" sz="2200" dirty="0"/>
              <a:t> </a:t>
            </a:r>
            <a:r>
              <a:rPr lang="en-US" sz="2200" dirty="0" err="1"/>
              <a:t>một</a:t>
            </a:r>
            <a:r>
              <a:rPr lang="en-US" sz="2200" dirty="0"/>
              <a:t> </a:t>
            </a:r>
            <a:r>
              <a:rPr lang="en-US" sz="2200" dirty="0" err="1"/>
              <a:t>người</a:t>
            </a:r>
            <a:r>
              <a:rPr lang="en-US" sz="2200" dirty="0"/>
              <a:t> do </a:t>
            </a:r>
            <a:r>
              <a:rPr lang="en-US" sz="2200" dirty="0" err="1">
                <a:solidFill>
                  <a:srgbClr val="FF0000"/>
                </a:solidFill>
              </a:rPr>
              <a:t>bị</a:t>
            </a:r>
            <a:r>
              <a:rPr lang="en-US" sz="2200" dirty="0">
                <a:solidFill>
                  <a:srgbClr val="FF0000"/>
                </a:solidFill>
              </a:rPr>
              <a:t> </a:t>
            </a:r>
            <a:r>
              <a:rPr lang="en-US" sz="2200" dirty="0" err="1">
                <a:solidFill>
                  <a:srgbClr val="FF0000"/>
                </a:solidFill>
              </a:rPr>
              <a:t>bệnh</a:t>
            </a:r>
            <a:r>
              <a:rPr lang="en-US" sz="2200" dirty="0">
                <a:solidFill>
                  <a:srgbClr val="FF0000"/>
                </a:solidFill>
              </a:rPr>
              <a:t> </a:t>
            </a:r>
            <a:r>
              <a:rPr lang="en-US" sz="2200" dirty="0" err="1">
                <a:solidFill>
                  <a:srgbClr val="FF0000"/>
                </a:solidFill>
              </a:rPr>
              <a:t>tâm</a:t>
            </a:r>
            <a:r>
              <a:rPr lang="en-US" sz="2200" dirty="0">
                <a:solidFill>
                  <a:srgbClr val="FF0000"/>
                </a:solidFill>
              </a:rPr>
              <a:t> </a:t>
            </a:r>
            <a:r>
              <a:rPr lang="en-US" sz="2200" dirty="0" err="1">
                <a:solidFill>
                  <a:srgbClr val="FF0000"/>
                </a:solidFill>
              </a:rPr>
              <a:t>thần</a:t>
            </a:r>
            <a:r>
              <a:rPr lang="en-US" sz="2200" dirty="0">
                <a:solidFill>
                  <a:srgbClr val="FF0000"/>
                </a:solidFill>
              </a:rPr>
              <a:t> </a:t>
            </a:r>
            <a:r>
              <a:rPr lang="en-US" sz="2200" dirty="0" err="1">
                <a:solidFill>
                  <a:srgbClr val="FF0000"/>
                </a:solidFill>
              </a:rPr>
              <a:t>hoặc</a:t>
            </a:r>
            <a:r>
              <a:rPr lang="en-US" sz="2200" dirty="0">
                <a:solidFill>
                  <a:srgbClr val="FF0000"/>
                </a:solidFill>
              </a:rPr>
              <a:t> </a:t>
            </a:r>
            <a:r>
              <a:rPr lang="en-US" sz="2200" dirty="0" err="1">
                <a:solidFill>
                  <a:srgbClr val="FF0000"/>
                </a:solidFill>
              </a:rPr>
              <a:t>mắc</a:t>
            </a:r>
            <a:r>
              <a:rPr lang="en-US" sz="2200" dirty="0">
                <a:solidFill>
                  <a:srgbClr val="FF0000"/>
                </a:solidFill>
              </a:rPr>
              <a:t> </a:t>
            </a:r>
            <a:r>
              <a:rPr lang="en-US" sz="2200" dirty="0" err="1">
                <a:solidFill>
                  <a:srgbClr val="FF0000"/>
                </a:solidFill>
              </a:rPr>
              <a:t>bệnh</a:t>
            </a:r>
            <a:r>
              <a:rPr lang="en-US" sz="2200" dirty="0">
                <a:solidFill>
                  <a:srgbClr val="FF0000"/>
                </a:solidFill>
              </a:rPr>
              <a:t> </a:t>
            </a:r>
            <a:r>
              <a:rPr lang="en-US" sz="2200" dirty="0" err="1">
                <a:solidFill>
                  <a:srgbClr val="FF0000"/>
                </a:solidFill>
              </a:rPr>
              <a:t>khác</a:t>
            </a:r>
            <a:r>
              <a:rPr lang="en-US" sz="2200" dirty="0">
                <a:solidFill>
                  <a:srgbClr val="FF0000"/>
                </a:solidFill>
              </a:rPr>
              <a:t> </a:t>
            </a:r>
            <a:r>
              <a:rPr lang="en-US" sz="2200" dirty="0" err="1">
                <a:solidFill>
                  <a:srgbClr val="FF0000"/>
                </a:solidFill>
              </a:rPr>
              <a:t>mà</a:t>
            </a:r>
            <a:r>
              <a:rPr lang="en-US" sz="2200" dirty="0">
                <a:solidFill>
                  <a:srgbClr val="FF0000"/>
                </a:solidFill>
              </a:rPr>
              <a:t> </a:t>
            </a:r>
            <a:r>
              <a:rPr lang="en-US" sz="2200" dirty="0" err="1">
                <a:solidFill>
                  <a:srgbClr val="FF0000"/>
                </a:solidFill>
              </a:rPr>
              <a:t>không</a:t>
            </a:r>
            <a:r>
              <a:rPr lang="en-US" sz="2200" dirty="0">
                <a:solidFill>
                  <a:srgbClr val="FF0000"/>
                </a:solidFill>
              </a:rPr>
              <a:t> </a:t>
            </a:r>
            <a:r>
              <a:rPr lang="en-US" sz="2200" dirty="0" err="1">
                <a:solidFill>
                  <a:srgbClr val="FF0000"/>
                </a:solidFill>
              </a:rPr>
              <a:t>thể</a:t>
            </a:r>
            <a:r>
              <a:rPr lang="en-US" sz="2200" dirty="0">
                <a:solidFill>
                  <a:srgbClr val="FF0000"/>
                </a:solidFill>
              </a:rPr>
              <a:t> </a:t>
            </a:r>
            <a:r>
              <a:rPr lang="en-US" sz="2200" dirty="0" err="1">
                <a:solidFill>
                  <a:srgbClr val="FF0000"/>
                </a:solidFill>
              </a:rPr>
              <a:t>nhận</a:t>
            </a:r>
            <a:r>
              <a:rPr lang="en-US" sz="2200" dirty="0">
                <a:solidFill>
                  <a:srgbClr val="FF0000"/>
                </a:solidFill>
              </a:rPr>
              <a:t> </a:t>
            </a:r>
            <a:r>
              <a:rPr lang="en-US" sz="2200" dirty="0" err="1">
                <a:solidFill>
                  <a:srgbClr val="FF0000"/>
                </a:solidFill>
              </a:rPr>
              <a:t>thức</a:t>
            </a:r>
            <a:r>
              <a:rPr lang="en-US" sz="2200" dirty="0">
                <a:solidFill>
                  <a:srgbClr val="FF0000"/>
                </a:solidFill>
              </a:rPr>
              <a:t>, </a:t>
            </a:r>
            <a:r>
              <a:rPr lang="en-US" sz="2200" dirty="0" err="1">
                <a:solidFill>
                  <a:srgbClr val="FF0000"/>
                </a:solidFill>
              </a:rPr>
              <a:t>làm</a:t>
            </a:r>
            <a:r>
              <a:rPr lang="en-US" sz="2200" dirty="0">
                <a:solidFill>
                  <a:srgbClr val="FF0000"/>
                </a:solidFill>
              </a:rPr>
              <a:t> </a:t>
            </a:r>
            <a:r>
              <a:rPr lang="en-US" sz="2200" dirty="0" err="1">
                <a:solidFill>
                  <a:srgbClr val="FF0000"/>
                </a:solidFill>
              </a:rPr>
              <a:t>chủ</a:t>
            </a:r>
            <a:r>
              <a:rPr lang="en-US" sz="2200" dirty="0">
                <a:solidFill>
                  <a:srgbClr val="FF0000"/>
                </a:solidFill>
              </a:rPr>
              <a:t> </a:t>
            </a:r>
            <a:r>
              <a:rPr lang="en-US" sz="2200" dirty="0" err="1">
                <a:solidFill>
                  <a:srgbClr val="FF0000"/>
                </a:solidFill>
              </a:rPr>
              <a:t>được</a:t>
            </a:r>
            <a:r>
              <a:rPr lang="en-US" sz="2200" dirty="0">
                <a:solidFill>
                  <a:srgbClr val="FF0000"/>
                </a:solidFill>
              </a:rPr>
              <a:t> </a:t>
            </a:r>
            <a:r>
              <a:rPr lang="en-US" sz="2200" dirty="0" err="1">
                <a:solidFill>
                  <a:srgbClr val="FF0000"/>
                </a:solidFill>
              </a:rPr>
              <a:t>hành</a:t>
            </a:r>
            <a:r>
              <a:rPr lang="en-US" sz="2200" dirty="0">
                <a:solidFill>
                  <a:srgbClr val="FF0000"/>
                </a:solidFill>
              </a:rPr>
              <a:t> vi </a:t>
            </a:r>
            <a:r>
              <a:rPr lang="en-US" sz="2200" dirty="0" err="1"/>
              <a:t>thì</a:t>
            </a:r>
            <a:r>
              <a:rPr lang="en-US" sz="2200" dirty="0"/>
              <a:t> </a:t>
            </a:r>
            <a:r>
              <a:rPr lang="en-US" sz="2200" dirty="0" err="1"/>
              <a:t>theo</a:t>
            </a:r>
            <a:r>
              <a:rPr lang="en-US" sz="2200" dirty="0"/>
              <a:t> </a:t>
            </a:r>
            <a:r>
              <a:rPr lang="en-US" sz="2200" dirty="0" err="1"/>
              <a:t>yêu</a:t>
            </a:r>
            <a:r>
              <a:rPr lang="en-US" sz="2200" dirty="0"/>
              <a:t> </a:t>
            </a:r>
            <a:r>
              <a:rPr lang="en-US" sz="2200" dirty="0" err="1"/>
              <a:t>cầu</a:t>
            </a:r>
            <a:r>
              <a:rPr lang="en-US" sz="2200" dirty="0"/>
              <a:t> </a:t>
            </a:r>
            <a:r>
              <a:rPr lang="en-US" sz="2200" dirty="0" err="1"/>
              <a:t>của</a:t>
            </a:r>
            <a:r>
              <a:rPr lang="en-US" sz="2200" dirty="0"/>
              <a:t> </a:t>
            </a:r>
            <a:r>
              <a:rPr lang="en-US" sz="2200" dirty="0" err="1"/>
              <a:t>người</a:t>
            </a:r>
            <a:r>
              <a:rPr lang="en-US" sz="2200" dirty="0"/>
              <a:t> </a:t>
            </a:r>
            <a:r>
              <a:rPr lang="en-US" sz="2200" dirty="0" err="1"/>
              <a:t>có</a:t>
            </a:r>
            <a:r>
              <a:rPr lang="en-US" sz="2200" dirty="0"/>
              <a:t> </a:t>
            </a:r>
            <a:r>
              <a:rPr lang="en-US" sz="2200" dirty="0" err="1"/>
              <a:t>quyền</a:t>
            </a:r>
            <a:r>
              <a:rPr lang="en-US" sz="2200" dirty="0"/>
              <a:t>, </a:t>
            </a:r>
            <a:r>
              <a:rPr lang="en-US" sz="2200" dirty="0" err="1"/>
              <a:t>lợi</a:t>
            </a:r>
            <a:r>
              <a:rPr lang="en-US" sz="2200" dirty="0"/>
              <a:t> </a:t>
            </a:r>
            <a:r>
              <a:rPr lang="en-US" sz="2200" dirty="0" err="1"/>
              <a:t>ích</a:t>
            </a:r>
            <a:r>
              <a:rPr lang="en-US" sz="2200" dirty="0"/>
              <a:t> </a:t>
            </a:r>
            <a:r>
              <a:rPr lang="en-US" sz="2200" dirty="0" err="1"/>
              <a:t>liên</a:t>
            </a:r>
            <a:r>
              <a:rPr lang="en-US" sz="2200" dirty="0"/>
              <a:t> </a:t>
            </a:r>
            <a:r>
              <a:rPr lang="en-US" sz="2200" dirty="0" err="1"/>
              <a:t>quan</a:t>
            </a:r>
            <a:r>
              <a:rPr lang="en-US" sz="2200" dirty="0"/>
              <a:t> </a:t>
            </a:r>
            <a:r>
              <a:rPr lang="en-US" sz="2200" dirty="0" err="1"/>
              <a:t>hoặc</a:t>
            </a:r>
            <a:r>
              <a:rPr lang="en-US" sz="2200" dirty="0"/>
              <a:t> </a:t>
            </a:r>
            <a:r>
              <a:rPr lang="en-US" sz="2200" dirty="0" err="1"/>
              <a:t>của</a:t>
            </a:r>
            <a:r>
              <a:rPr lang="en-US" sz="2200" dirty="0"/>
              <a:t> </a:t>
            </a:r>
            <a:r>
              <a:rPr lang="en-US" sz="2200" dirty="0" err="1"/>
              <a:t>cơ</a:t>
            </a:r>
            <a:r>
              <a:rPr lang="en-US" sz="2200" dirty="0"/>
              <a:t> </a:t>
            </a:r>
            <a:r>
              <a:rPr lang="en-US" sz="2200" dirty="0" err="1"/>
              <a:t>quan</a:t>
            </a:r>
            <a:r>
              <a:rPr lang="en-US" sz="2200" dirty="0"/>
              <a:t>, </a:t>
            </a:r>
            <a:r>
              <a:rPr lang="en-US" sz="2200" dirty="0" err="1"/>
              <a:t>tổ</a:t>
            </a:r>
            <a:r>
              <a:rPr lang="en-US" sz="2200" dirty="0"/>
              <a:t> </a:t>
            </a:r>
            <a:r>
              <a:rPr lang="en-US" sz="2200" dirty="0" err="1"/>
              <a:t>chức</a:t>
            </a:r>
            <a:r>
              <a:rPr lang="en-US" sz="2200" dirty="0"/>
              <a:t> </a:t>
            </a:r>
            <a:r>
              <a:rPr lang="en-US" sz="2200" dirty="0" err="1"/>
              <a:t>hữu</a:t>
            </a:r>
            <a:r>
              <a:rPr lang="en-US" sz="2200" dirty="0"/>
              <a:t> </a:t>
            </a:r>
            <a:r>
              <a:rPr lang="en-US" sz="2200" dirty="0" err="1"/>
              <a:t>quan</a:t>
            </a:r>
            <a:r>
              <a:rPr lang="en-US" sz="2200" dirty="0"/>
              <a:t>, </a:t>
            </a:r>
            <a:r>
              <a:rPr lang="en-US" sz="2200" dirty="0" err="1">
                <a:solidFill>
                  <a:srgbClr val="FF0000"/>
                </a:solidFill>
              </a:rPr>
              <a:t>Tòa</a:t>
            </a:r>
            <a:r>
              <a:rPr lang="en-US" sz="2200" dirty="0">
                <a:solidFill>
                  <a:srgbClr val="FF0000"/>
                </a:solidFill>
              </a:rPr>
              <a:t> </a:t>
            </a:r>
            <a:r>
              <a:rPr lang="en-US" sz="2200" dirty="0" err="1">
                <a:solidFill>
                  <a:srgbClr val="FF0000"/>
                </a:solidFill>
              </a:rPr>
              <a:t>án</a:t>
            </a:r>
            <a:r>
              <a:rPr lang="en-US" sz="2200" dirty="0">
                <a:solidFill>
                  <a:srgbClr val="FF0000"/>
                </a:solidFill>
              </a:rPr>
              <a:t> </a:t>
            </a:r>
            <a:r>
              <a:rPr lang="en-US" sz="2200" dirty="0" err="1">
                <a:solidFill>
                  <a:srgbClr val="FF0000"/>
                </a:solidFill>
              </a:rPr>
              <a:t>ra</a:t>
            </a:r>
            <a:r>
              <a:rPr lang="en-US" sz="2200" dirty="0">
                <a:solidFill>
                  <a:srgbClr val="FF0000"/>
                </a:solidFill>
              </a:rPr>
              <a:t> </a:t>
            </a:r>
            <a:r>
              <a:rPr lang="en-US" sz="2200" dirty="0" err="1">
                <a:solidFill>
                  <a:srgbClr val="FF0000"/>
                </a:solidFill>
              </a:rPr>
              <a:t>quyết</a:t>
            </a:r>
            <a:r>
              <a:rPr lang="en-US" sz="2200" dirty="0">
                <a:solidFill>
                  <a:srgbClr val="FF0000"/>
                </a:solidFill>
              </a:rPr>
              <a:t> </a:t>
            </a:r>
            <a:r>
              <a:rPr lang="en-US" sz="2200" dirty="0" err="1">
                <a:solidFill>
                  <a:srgbClr val="FF0000"/>
                </a:solidFill>
              </a:rPr>
              <a:t>định</a:t>
            </a:r>
            <a:r>
              <a:rPr lang="en-US" sz="2200" dirty="0">
                <a:solidFill>
                  <a:srgbClr val="FF0000"/>
                </a:solidFill>
              </a:rPr>
              <a:t> </a:t>
            </a:r>
            <a:r>
              <a:rPr lang="en-US" sz="2200" dirty="0" err="1">
                <a:solidFill>
                  <a:srgbClr val="FF0000"/>
                </a:solidFill>
              </a:rPr>
              <a:t>tuyên</a:t>
            </a:r>
            <a:r>
              <a:rPr lang="en-US" sz="2200" dirty="0">
                <a:solidFill>
                  <a:srgbClr val="FF0000"/>
                </a:solidFill>
              </a:rPr>
              <a:t> </a:t>
            </a:r>
            <a:r>
              <a:rPr lang="en-US" sz="2200" dirty="0" err="1">
                <a:solidFill>
                  <a:srgbClr val="FF0000"/>
                </a:solidFill>
              </a:rPr>
              <a:t>bố</a:t>
            </a:r>
            <a:r>
              <a:rPr lang="en-US" sz="2200" dirty="0">
                <a:solidFill>
                  <a:srgbClr val="FF0000"/>
                </a:solidFill>
              </a:rPr>
              <a:t> </a:t>
            </a:r>
            <a:r>
              <a:rPr lang="en-US" sz="2200" dirty="0" err="1">
                <a:solidFill>
                  <a:srgbClr val="FF0000"/>
                </a:solidFill>
              </a:rPr>
              <a:t>người</a:t>
            </a:r>
            <a:r>
              <a:rPr lang="en-US" sz="2200" dirty="0">
                <a:solidFill>
                  <a:srgbClr val="FF0000"/>
                </a:solidFill>
              </a:rPr>
              <a:t> </a:t>
            </a:r>
            <a:r>
              <a:rPr lang="en-US" sz="2200" dirty="0" err="1">
                <a:solidFill>
                  <a:srgbClr val="FF0000"/>
                </a:solidFill>
              </a:rPr>
              <a:t>này</a:t>
            </a:r>
            <a:r>
              <a:rPr lang="en-US" sz="2200" dirty="0">
                <a:solidFill>
                  <a:srgbClr val="FF0000"/>
                </a:solidFill>
              </a:rPr>
              <a:t> </a:t>
            </a:r>
            <a:r>
              <a:rPr lang="en-US" sz="2200" dirty="0" err="1">
                <a:solidFill>
                  <a:srgbClr val="FF0000"/>
                </a:solidFill>
              </a:rPr>
              <a:t>là</a:t>
            </a:r>
            <a:r>
              <a:rPr lang="en-US" sz="2200" dirty="0">
                <a:solidFill>
                  <a:srgbClr val="FF0000"/>
                </a:solidFill>
              </a:rPr>
              <a:t> </a:t>
            </a:r>
            <a:r>
              <a:rPr lang="en-US" sz="2200" dirty="0" err="1">
                <a:solidFill>
                  <a:srgbClr val="FF0000"/>
                </a:solidFill>
              </a:rPr>
              <a:t>người</a:t>
            </a:r>
            <a:r>
              <a:rPr lang="en-US" sz="2200" dirty="0">
                <a:solidFill>
                  <a:srgbClr val="FF0000"/>
                </a:solidFill>
              </a:rPr>
              <a:t> </a:t>
            </a:r>
            <a:r>
              <a:rPr lang="en-US" sz="2200" dirty="0" err="1">
                <a:solidFill>
                  <a:srgbClr val="FF0000"/>
                </a:solidFill>
              </a:rPr>
              <a:t>mất</a:t>
            </a:r>
            <a:r>
              <a:rPr lang="en-US" sz="2200" dirty="0">
                <a:solidFill>
                  <a:srgbClr val="FF0000"/>
                </a:solidFill>
              </a:rPr>
              <a:t> </a:t>
            </a:r>
            <a:r>
              <a:rPr lang="en-US" sz="2200" dirty="0" err="1">
                <a:solidFill>
                  <a:srgbClr val="FF0000"/>
                </a:solidFill>
              </a:rPr>
              <a:t>năng</a:t>
            </a:r>
            <a:r>
              <a:rPr lang="en-US" sz="2200" dirty="0">
                <a:solidFill>
                  <a:srgbClr val="FF0000"/>
                </a:solidFill>
              </a:rPr>
              <a:t> </a:t>
            </a:r>
            <a:r>
              <a:rPr lang="en-US" sz="2200" dirty="0" err="1">
                <a:solidFill>
                  <a:srgbClr val="FF0000"/>
                </a:solidFill>
              </a:rPr>
              <a:t>lực</a:t>
            </a:r>
            <a:r>
              <a:rPr lang="en-US" sz="2200" dirty="0">
                <a:solidFill>
                  <a:srgbClr val="FF0000"/>
                </a:solidFill>
              </a:rPr>
              <a:t> </a:t>
            </a:r>
            <a:r>
              <a:rPr lang="en-US" sz="2200" dirty="0" err="1">
                <a:solidFill>
                  <a:srgbClr val="FF0000"/>
                </a:solidFill>
              </a:rPr>
              <a:t>hành</a:t>
            </a:r>
            <a:r>
              <a:rPr lang="en-US" sz="2200" dirty="0">
                <a:solidFill>
                  <a:srgbClr val="FF0000"/>
                </a:solidFill>
              </a:rPr>
              <a:t> vi </a:t>
            </a:r>
            <a:r>
              <a:rPr lang="en-US" sz="2200" dirty="0" err="1">
                <a:solidFill>
                  <a:srgbClr val="FF0000"/>
                </a:solidFill>
              </a:rPr>
              <a:t>dân</a:t>
            </a:r>
            <a:r>
              <a:rPr lang="en-US" sz="2200" dirty="0">
                <a:solidFill>
                  <a:srgbClr val="FF0000"/>
                </a:solidFill>
              </a:rPr>
              <a:t> </a:t>
            </a:r>
            <a:r>
              <a:rPr lang="en-US" sz="2200" dirty="0" err="1">
                <a:solidFill>
                  <a:srgbClr val="FF0000"/>
                </a:solidFill>
              </a:rPr>
              <a:t>sự</a:t>
            </a:r>
            <a:r>
              <a:rPr lang="en-US" sz="2200" dirty="0"/>
              <a:t> </a:t>
            </a:r>
            <a:r>
              <a:rPr lang="en-US" sz="2200" dirty="0" err="1"/>
              <a:t>trên</a:t>
            </a:r>
            <a:r>
              <a:rPr lang="en-US" sz="2200" dirty="0"/>
              <a:t> </a:t>
            </a:r>
            <a:r>
              <a:rPr lang="en-US" sz="2200" dirty="0" err="1"/>
              <a:t>cơ</a:t>
            </a:r>
            <a:r>
              <a:rPr lang="en-US" sz="2200" dirty="0"/>
              <a:t> </a:t>
            </a:r>
            <a:r>
              <a:rPr lang="en-US" sz="2200" dirty="0" err="1"/>
              <a:t>sở</a:t>
            </a:r>
            <a:r>
              <a:rPr lang="en-US" sz="2200" dirty="0"/>
              <a:t> </a:t>
            </a:r>
            <a:r>
              <a:rPr lang="en-US" sz="2200" dirty="0" err="1"/>
              <a:t>kết</a:t>
            </a:r>
            <a:r>
              <a:rPr lang="en-US" sz="2200" dirty="0"/>
              <a:t> </a:t>
            </a:r>
            <a:r>
              <a:rPr lang="en-US" sz="2200" dirty="0" err="1"/>
              <a:t>luận</a:t>
            </a:r>
            <a:r>
              <a:rPr lang="en-US" sz="2200" dirty="0"/>
              <a:t> </a:t>
            </a:r>
            <a:r>
              <a:rPr lang="en-US" sz="2200" dirty="0" err="1"/>
              <a:t>giám</a:t>
            </a:r>
            <a:r>
              <a:rPr lang="en-US" sz="2200" dirty="0"/>
              <a:t> </a:t>
            </a:r>
            <a:r>
              <a:rPr lang="en-US" sz="2200" dirty="0" err="1"/>
              <a:t>định</a:t>
            </a:r>
            <a:r>
              <a:rPr lang="en-US" sz="2200" dirty="0"/>
              <a:t> </a:t>
            </a:r>
            <a:r>
              <a:rPr lang="en-US" sz="2200" dirty="0" err="1"/>
              <a:t>pháp</a:t>
            </a:r>
            <a:r>
              <a:rPr lang="en-US" sz="2200" dirty="0"/>
              <a:t> y </a:t>
            </a:r>
            <a:r>
              <a:rPr lang="en-US" sz="2200" dirty="0" err="1"/>
              <a:t>tâm</a:t>
            </a:r>
            <a:r>
              <a:rPr lang="en-US" sz="2200" dirty="0"/>
              <a:t> </a:t>
            </a:r>
            <a:r>
              <a:rPr lang="en-US" sz="2200" dirty="0" err="1"/>
              <a:t>thần</a:t>
            </a:r>
            <a:r>
              <a:rPr lang="en-US" sz="2200" dirty="0"/>
              <a:t>.</a:t>
            </a:r>
          </a:p>
          <a:p>
            <a:pPr algn="just"/>
            <a:r>
              <a:rPr lang="en-US" sz="2200" dirty="0" err="1"/>
              <a:t>Khi</a:t>
            </a:r>
            <a:r>
              <a:rPr lang="en-US" sz="2200" dirty="0"/>
              <a:t> </a:t>
            </a:r>
            <a:r>
              <a:rPr lang="en-US" sz="2200" dirty="0" err="1"/>
              <a:t>không</a:t>
            </a:r>
            <a:r>
              <a:rPr lang="en-US" sz="2200" dirty="0"/>
              <a:t> </a:t>
            </a:r>
            <a:r>
              <a:rPr lang="en-US" sz="2200" dirty="0" err="1"/>
              <a:t>còn</a:t>
            </a:r>
            <a:r>
              <a:rPr lang="en-US" sz="2200" dirty="0"/>
              <a:t> </a:t>
            </a:r>
            <a:r>
              <a:rPr lang="en-US" sz="2200" dirty="0" err="1"/>
              <a:t>căn</a:t>
            </a:r>
            <a:r>
              <a:rPr lang="en-US" sz="2200" dirty="0"/>
              <a:t> </a:t>
            </a:r>
            <a:r>
              <a:rPr lang="en-US" sz="2200" dirty="0" err="1"/>
              <a:t>cứ</a:t>
            </a:r>
            <a:r>
              <a:rPr lang="en-US" sz="2200" dirty="0"/>
              <a:t> </a:t>
            </a:r>
            <a:r>
              <a:rPr lang="en-US" sz="2200" dirty="0" err="1"/>
              <a:t>tuyên</a:t>
            </a:r>
            <a:r>
              <a:rPr lang="en-US" sz="2200" dirty="0"/>
              <a:t> </a:t>
            </a:r>
            <a:r>
              <a:rPr lang="en-US" sz="2200" dirty="0" err="1"/>
              <a:t>bố</a:t>
            </a:r>
            <a:r>
              <a:rPr lang="en-US" sz="2200" dirty="0"/>
              <a:t> </a:t>
            </a:r>
            <a:r>
              <a:rPr lang="en-US" sz="2200" dirty="0" err="1"/>
              <a:t>một</a:t>
            </a:r>
            <a:r>
              <a:rPr lang="en-US" sz="2200" dirty="0"/>
              <a:t> </a:t>
            </a:r>
            <a:r>
              <a:rPr lang="en-US" sz="2200" dirty="0" err="1"/>
              <a:t>người</a:t>
            </a:r>
            <a:r>
              <a:rPr lang="en-US" sz="2200" dirty="0"/>
              <a:t> </a:t>
            </a:r>
            <a:r>
              <a:rPr lang="en-US" sz="2200" dirty="0" err="1"/>
              <a:t>mất</a:t>
            </a:r>
            <a:r>
              <a:rPr lang="en-US" sz="2200" dirty="0"/>
              <a:t> </a:t>
            </a:r>
            <a:r>
              <a:rPr lang="en-US" sz="2200" dirty="0" err="1"/>
              <a:t>năng</a:t>
            </a:r>
            <a:r>
              <a:rPr lang="en-US" sz="2200" dirty="0"/>
              <a:t> </a:t>
            </a:r>
            <a:r>
              <a:rPr lang="en-US" sz="2200" dirty="0" err="1"/>
              <a:t>lực</a:t>
            </a:r>
            <a:r>
              <a:rPr lang="en-US" sz="2200" dirty="0"/>
              <a:t> </a:t>
            </a:r>
            <a:r>
              <a:rPr lang="en-US" sz="2200" dirty="0" err="1"/>
              <a:t>hành</a:t>
            </a:r>
            <a:r>
              <a:rPr lang="en-US" sz="2200" dirty="0"/>
              <a:t> vi </a:t>
            </a:r>
            <a:r>
              <a:rPr lang="en-US" sz="2200" dirty="0" err="1"/>
              <a:t>dân</a:t>
            </a:r>
            <a:r>
              <a:rPr lang="en-US" sz="2200" dirty="0"/>
              <a:t> </a:t>
            </a:r>
            <a:r>
              <a:rPr lang="en-US" sz="2200" dirty="0" err="1"/>
              <a:t>sự</a:t>
            </a:r>
            <a:r>
              <a:rPr lang="en-US" sz="2200" dirty="0"/>
              <a:t> </a:t>
            </a:r>
            <a:r>
              <a:rPr lang="en-US" sz="2200" dirty="0" err="1"/>
              <a:t>thì</a:t>
            </a:r>
            <a:r>
              <a:rPr lang="en-US" sz="2200" dirty="0"/>
              <a:t> </a:t>
            </a:r>
            <a:r>
              <a:rPr lang="en-US" sz="2200" dirty="0" err="1"/>
              <a:t>theo</a:t>
            </a:r>
            <a:r>
              <a:rPr lang="en-US" sz="2200" dirty="0"/>
              <a:t> </a:t>
            </a:r>
            <a:r>
              <a:rPr lang="en-US" sz="2200" dirty="0" err="1"/>
              <a:t>yêu</a:t>
            </a:r>
            <a:r>
              <a:rPr lang="en-US" sz="2200" dirty="0"/>
              <a:t> </a:t>
            </a:r>
            <a:r>
              <a:rPr lang="en-US" sz="2200" dirty="0" err="1"/>
              <a:t>cầu</a:t>
            </a:r>
            <a:r>
              <a:rPr lang="en-US" sz="2200" dirty="0"/>
              <a:t> </a:t>
            </a:r>
            <a:r>
              <a:rPr lang="en-US" sz="2200" dirty="0" err="1"/>
              <a:t>của</a:t>
            </a:r>
            <a:r>
              <a:rPr lang="en-US" sz="2200" dirty="0"/>
              <a:t> </a:t>
            </a:r>
            <a:r>
              <a:rPr lang="en-US" sz="2200" dirty="0" err="1"/>
              <a:t>chính</a:t>
            </a:r>
            <a:r>
              <a:rPr lang="en-US" sz="2200" dirty="0"/>
              <a:t> </a:t>
            </a:r>
            <a:r>
              <a:rPr lang="en-US" sz="2200" dirty="0" err="1"/>
              <a:t>người</a:t>
            </a:r>
            <a:r>
              <a:rPr lang="en-US" sz="2200" dirty="0"/>
              <a:t> </a:t>
            </a:r>
            <a:r>
              <a:rPr lang="en-US" sz="2200" dirty="0" err="1"/>
              <a:t>đó</a:t>
            </a:r>
            <a:r>
              <a:rPr lang="en-US" sz="2200" dirty="0"/>
              <a:t> </a:t>
            </a:r>
            <a:r>
              <a:rPr lang="en-US" sz="2200" dirty="0" err="1"/>
              <a:t>hoặc</a:t>
            </a:r>
            <a:r>
              <a:rPr lang="en-US" sz="2200" dirty="0"/>
              <a:t> </a:t>
            </a:r>
            <a:r>
              <a:rPr lang="en-US" sz="2200" dirty="0" err="1"/>
              <a:t>của</a:t>
            </a:r>
            <a:r>
              <a:rPr lang="en-US" sz="2200" dirty="0"/>
              <a:t> </a:t>
            </a:r>
            <a:r>
              <a:rPr lang="en-US" sz="2200" dirty="0" err="1"/>
              <a:t>người</a:t>
            </a:r>
            <a:r>
              <a:rPr lang="en-US" sz="2200" dirty="0"/>
              <a:t> </a:t>
            </a:r>
            <a:r>
              <a:rPr lang="en-US" sz="2200" dirty="0" err="1"/>
              <a:t>có</a:t>
            </a:r>
            <a:r>
              <a:rPr lang="en-US" sz="2200" dirty="0"/>
              <a:t> </a:t>
            </a:r>
            <a:r>
              <a:rPr lang="en-US" sz="2200" dirty="0" err="1"/>
              <a:t>quyền</a:t>
            </a:r>
            <a:r>
              <a:rPr lang="en-US" sz="2200" dirty="0"/>
              <a:t>, </a:t>
            </a:r>
            <a:r>
              <a:rPr lang="en-US" sz="2200" dirty="0" err="1"/>
              <a:t>lợi</a:t>
            </a:r>
            <a:r>
              <a:rPr lang="en-US" sz="2200" dirty="0"/>
              <a:t> </a:t>
            </a:r>
            <a:r>
              <a:rPr lang="en-US" sz="2200" dirty="0" err="1"/>
              <a:t>ích</a:t>
            </a:r>
            <a:r>
              <a:rPr lang="en-US" sz="2200" dirty="0"/>
              <a:t> </a:t>
            </a:r>
            <a:r>
              <a:rPr lang="en-US" sz="2200" dirty="0" err="1"/>
              <a:t>liên</a:t>
            </a:r>
            <a:r>
              <a:rPr lang="en-US" sz="2200" dirty="0"/>
              <a:t> </a:t>
            </a:r>
            <a:r>
              <a:rPr lang="en-US" sz="2200" dirty="0" err="1"/>
              <a:t>quan</a:t>
            </a:r>
            <a:r>
              <a:rPr lang="en-US" sz="2200" dirty="0"/>
              <a:t> </a:t>
            </a:r>
            <a:r>
              <a:rPr lang="en-US" sz="2200" dirty="0" err="1"/>
              <a:t>hoặc</a:t>
            </a:r>
            <a:r>
              <a:rPr lang="en-US" sz="2200" dirty="0"/>
              <a:t> </a:t>
            </a:r>
            <a:r>
              <a:rPr lang="en-US" sz="2200" dirty="0" err="1"/>
              <a:t>của</a:t>
            </a:r>
            <a:r>
              <a:rPr lang="en-US" sz="2200" dirty="0"/>
              <a:t> </a:t>
            </a:r>
            <a:r>
              <a:rPr lang="en-US" sz="2200" dirty="0" err="1"/>
              <a:t>cơ</a:t>
            </a:r>
            <a:r>
              <a:rPr lang="en-US" sz="2200" dirty="0"/>
              <a:t> </a:t>
            </a:r>
            <a:r>
              <a:rPr lang="en-US" sz="2200" dirty="0" err="1"/>
              <a:t>quan</a:t>
            </a:r>
            <a:r>
              <a:rPr lang="en-US" sz="2200" dirty="0"/>
              <a:t>, </a:t>
            </a:r>
            <a:r>
              <a:rPr lang="en-US" sz="2200" dirty="0" err="1"/>
              <a:t>tổ</a:t>
            </a:r>
            <a:r>
              <a:rPr lang="en-US" sz="2200" dirty="0"/>
              <a:t> </a:t>
            </a:r>
            <a:r>
              <a:rPr lang="en-US" sz="2200" dirty="0" err="1"/>
              <a:t>chức</a:t>
            </a:r>
            <a:r>
              <a:rPr lang="en-US" sz="2200" dirty="0"/>
              <a:t> </a:t>
            </a:r>
            <a:r>
              <a:rPr lang="en-US" sz="2200" dirty="0" err="1"/>
              <a:t>hữu</a:t>
            </a:r>
            <a:r>
              <a:rPr lang="en-US" sz="2200" dirty="0"/>
              <a:t> </a:t>
            </a:r>
            <a:r>
              <a:rPr lang="en-US" sz="2200" dirty="0" err="1"/>
              <a:t>quan</a:t>
            </a:r>
            <a:r>
              <a:rPr lang="en-US" sz="2200" dirty="0"/>
              <a:t>, </a:t>
            </a:r>
            <a:r>
              <a:rPr lang="en-US" sz="2200" dirty="0" err="1"/>
              <a:t>Tòa</a:t>
            </a:r>
            <a:r>
              <a:rPr lang="en-US" sz="2200" dirty="0"/>
              <a:t> </a:t>
            </a:r>
            <a:r>
              <a:rPr lang="en-US" sz="2200" dirty="0" err="1"/>
              <a:t>án</a:t>
            </a:r>
            <a:r>
              <a:rPr lang="en-US" sz="2200" dirty="0"/>
              <a:t> </a:t>
            </a:r>
            <a:r>
              <a:rPr lang="en-US" sz="2200" dirty="0" err="1"/>
              <a:t>ra</a:t>
            </a:r>
            <a:r>
              <a:rPr lang="en-US" sz="2200" dirty="0"/>
              <a:t> </a:t>
            </a:r>
            <a:r>
              <a:rPr lang="en-US" sz="2200" dirty="0" err="1"/>
              <a:t>quyết</a:t>
            </a:r>
            <a:r>
              <a:rPr lang="en-US" sz="2200" dirty="0"/>
              <a:t> </a:t>
            </a:r>
            <a:r>
              <a:rPr lang="en-US" sz="2200" dirty="0" err="1"/>
              <a:t>định</a:t>
            </a:r>
            <a:r>
              <a:rPr lang="en-US" sz="2200" dirty="0"/>
              <a:t> </a:t>
            </a:r>
            <a:r>
              <a:rPr lang="en-US" sz="2200" dirty="0" err="1"/>
              <a:t>hủy</a:t>
            </a:r>
            <a:r>
              <a:rPr lang="en-US" sz="2200" dirty="0"/>
              <a:t> </a:t>
            </a:r>
            <a:r>
              <a:rPr lang="en-US" sz="2200" dirty="0" err="1"/>
              <a:t>bỏ</a:t>
            </a:r>
            <a:r>
              <a:rPr lang="en-US" sz="2200" dirty="0"/>
              <a:t> </a:t>
            </a:r>
            <a:r>
              <a:rPr lang="en-US" sz="2200" dirty="0" err="1"/>
              <a:t>quyết</a:t>
            </a:r>
            <a:r>
              <a:rPr lang="en-US" sz="2200" dirty="0"/>
              <a:t> </a:t>
            </a:r>
            <a:r>
              <a:rPr lang="en-US" sz="2200" dirty="0" err="1"/>
              <a:t>định</a:t>
            </a:r>
            <a:r>
              <a:rPr lang="en-US" sz="2200" dirty="0"/>
              <a:t> </a:t>
            </a:r>
            <a:r>
              <a:rPr lang="en-US" sz="2200" dirty="0" err="1"/>
              <a:t>tuyên</a:t>
            </a:r>
            <a:r>
              <a:rPr lang="en-US" sz="2200" dirty="0"/>
              <a:t> </a:t>
            </a:r>
            <a:r>
              <a:rPr lang="en-US" sz="2200" dirty="0" err="1"/>
              <a:t>bố</a:t>
            </a:r>
            <a:r>
              <a:rPr lang="en-US" sz="2200" dirty="0"/>
              <a:t> </a:t>
            </a:r>
            <a:r>
              <a:rPr lang="en-US" sz="2200" dirty="0" err="1"/>
              <a:t>mất</a:t>
            </a:r>
            <a:r>
              <a:rPr lang="en-US" sz="2200" dirty="0"/>
              <a:t> </a:t>
            </a:r>
            <a:r>
              <a:rPr lang="en-US" sz="2200" dirty="0" err="1"/>
              <a:t>năng</a:t>
            </a:r>
            <a:r>
              <a:rPr lang="en-US" sz="2200" dirty="0"/>
              <a:t> </a:t>
            </a:r>
            <a:r>
              <a:rPr lang="en-US" sz="2200" dirty="0" err="1"/>
              <a:t>lực</a:t>
            </a:r>
            <a:r>
              <a:rPr lang="en-US" sz="2200" dirty="0"/>
              <a:t> </a:t>
            </a:r>
            <a:r>
              <a:rPr lang="en-US" sz="2200" dirty="0" err="1"/>
              <a:t>hành</a:t>
            </a:r>
            <a:r>
              <a:rPr lang="en-US" sz="2200" dirty="0"/>
              <a:t> vi </a:t>
            </a:r>
            <a:r>
              <a:rPr lang="en-US" sz="2200" dirty="0" err="1"/>
              <a:t>dân</a:t>
            </a:r>
            <a:r>
              <a:rPr lang="en-US" sz="2200" dirty="0"/>
              <a:t> </a:t>
            </a:r>
            <a:r>
              <a:rPr lang="en-US" sz="2200" dirty="0" err="1"/>
              <a:t>sự</a:t>
            </a:r>
            <a:r>
              <a:rPr lang="en-US" sz="2200" dirty="0"/>
              <a:t>.</a:t>
            </a:r>
          </a:p>
          <a:p>
            <a:pPr algn="just"/>
            <a:r>
              <a:rPr lang="en-US" sz="2200" dirty="0"/>
              <a:t>2. </a:t>
            </a:r>
            <a:r>
              <a:rPr lang="en-US" sz="2200" dirty="0" err="1"/>
              <a:t>Giao</a:t>
            </a:r>
            <a:r>
              <a:rPr lang="en-US" sz="2200" dirty="0"/>
              <a:t> </a:t>
            </a:r>
            <a:r>
              <a:rPr lang="en-US" sz="2200" dirty="0" err="1"/>
              <a:t>dịch</a:t>
            </a:r>
            <a:r>
              <a:rPr lang="en-US" sz="2200" dirty="0"/>
              <a:t> </a:t>
            </a:r>
            <a:r>
              <a:rPr lang="en-US" sz="2200" dirty="0" err="1"/>
              <a:t>dân</a:t>
            </a:r>
            <a:r>
              <a:rPr lang="en-US" sz="2200" dirty="0"/>
              <a:t> </a:t>
            </a:r>
            <a:r>
              <a:rPr lang="en-US" sz="2200" dirty="0" err="1"/>
              <a:t>sự</a:t>
            </a:r>
            <a:r>
              <a:rPr lang="en-US" sz="2200" dirty="0"/>
              <a:t> </a:t>
            </a:r>
            <a:r>
              <a:rPr lang="en-US" sz="2200" dirty="0" err="1"/>
              <a:t>của</a:t>
            </a:r>
            <a:r>
              <a:rPr lang="en-US" sz="2200" dirty="0"/>
              <a:t> </a:t>
            </a:r>
            <a:r>
              <a:rPr lang="en-US" sz="2200" dirty="0" err="1"/>
              <a:t>người</a:t>
            </a:r>
            <a:r>
              <a:rPr lang="en-US" sz="2200" dirty="0"/>
              <a:t> </a:t>
            </a:r>
            <a:r>
              <a:rPr lang="en-US" sz="2200" dirty="0" err="1"/>
              <a:t>mất</a:t>
            </a:r>
            <a:r>
              <a:rPr lang="en-US" sz="2200" dirty="0"/>
              <a:t> </a:t>
            </a:r>
            <a:r>
              <a:rPr lang="en-US" sz="2200" dirty="0" err="1"/>
              <a:t>năng</a:t>
            </a:r>
            <a:r>
              <a:rPr lang="en-US" sz="2200" dirty="0"/>
              <a:t> </a:t>
            </a:r>
            <a:r>
              <a:rPr lang="en-US" sz="2200" dirty="0" err="1"/>
              <a:t>lực</a:t>
            </a:r>
            <a:r>
              <a:rPr lang="en-US" sz="2200" dirty="0"/>
              <a:t> </a:t>
            </a:r>
            <a:r>
              <a:rPr lang="en-US" sz="2200" dirty="0" err="1"/>
              <a:t>hành</a:t>
            </a:r>
            <a:r>
              <a:rPr lang="en-US" sz="2200" dirty="0"/>
              <a:t> vi </a:t>
            </a:r>
            <a:r>
              <a:rPr lang="en-US" sz="2200" dirty="0" err="1"/>
              <a:t>dân</a:t>
            </a:r>
            <a:r>
              <a:rPr lang="en-US" sz="2200" dirty="0"/>
              <a:t> </a:t>
            </a:r>
            <a:r>
              <a:rPr lang="en-US" sz="2200" dirty="0" err="1"/>
              <a:t>sự</a:t>
            </a:r>
            <a:r>
              <a:rPr lang="en-US" sz="2200" dirty="0"/>
              <a:t> </a:t>
            </a:r>
            <a:r>
              <a:rPr lang="en-US" sz="2200" dirty="0" err="1"/>
              <a:t>phải</a:t>
            </a:r>
            <a:r>
              <a:rPr lang="en-US" sz="2200" dirty="0"/>
              <a:t> do </a:t>
            </a:r>
            <a:r>
              <a:rPr lang="en-US" sz="2200" dirty="0" err="1">
                <a:solidFill>
                  <a:srgbClr val="FF0000"/>
                </a:solidFill>
              </a:rPr>
              <a:t>người</a:t>
            </a:r>
            <a:r>
              <a:rPr lang="en-US" sz="2200" dirty="0">
                <a:solidFill>
                  <a:srgbClr val="FF0000"/>
                </a:solidFill>
              </a:rPr>
              <a:t> </a:t>
            </a:r>
            <a:r>
              <a:rPr lang="en-US" sz="2200" dirty="0" err="1">
                <a:solidFill>
                  <a:srgbClr val="FF0000"/>
                </a:solidFill>
              </a:rPr>
              <a:t>đại</a:t>
            </a:r>
            <a:r>
              <a:rPr lang="en-US" sz="2200" dirty="0">
                <a:solidFill>
                  <a:srgbClr val="FF0000"/>
                </a:solidFill>
              </a:rPr>
              <a:t> </a:t>
            </a:r>
            <a:r>
              <a:rPr lang="en-US" sz="2200" dirty="0" err="1">
                <a:solidFill>
                  <a:srgbClr val="FF0000"/>
                </a:solidFill>
              </a:rPr>
              <a:t>diện</a:t>
            </a:r>
            <a:r>
              <a:rPr lang="en-US" sz="2200" dirty="0">
                <a:solidFill>
                  <a:srgbClr val="FF0000"/>
                </a:solidFill>
              </a:rPr>
              <a:t> </a:t>
            </a:r>
            <a:r>
              <a:rPr lang="en-US" sz="2200" dirty="0" err="1">
                <a:solidFill>
                  <a:srgbClr val="FF0000"/>
                </a:solidFill>
              </a:rPr>
              <a:t>theo</a:t>
            </a:r>
            <a:r>
              <a:rPr lang="en-US" sz="2200" dirty="0">
                <a:solidFill>
                  <a:srgbClr val="FF0000"/>
                </a:solidFill>
              </a:rPr>
              <a:t> </a:t>
            </a:r>
            <a:r>
              <a:rPr lang="en-US" sz="2200" dirty="0" err="1">
                <a:solidFill>
                  <a:srgbClr val="FF0000"/>
                </a:solidFill>
              </a:rPr>
              <a:t>pháp</a:t>
            </a:r>
            <a:r>
              <a:rPr lang="en-US" sz="2200" dirty="0">
                <a:solidFill>
                  <a:srgbClr val="FF0000"/>
                </a:solidFill>
              </a:rPr>
              <a:t> </a:t>
            </a:r>
            <a:r>
              <a:rPr lang="en-US" sz="2200" dirty="0" err="1">
                <a:solidFill>
                  <a:srgbClr val="FF0000"/>
                </a:solidFill>
              </a:rPr>
              <a:t>luật</a:t>
            </a:r>
            <a:r>
              <a:rPr lang="en-US" sz="2200" dirty="0">
                <a:solidFill>
                  <a:srgbClr val="FF0000"/>
                </a:solidFill>
              </a:rPr>
              <a:t> </a:t>
            </a:r>
            <a:r>
              <a:rPr lang="en-US" sz="2200" dirty="0" err="1">
                <a:solidFill>
                  <a:srgbClr val="FF0000"/>
                </a:solidFill>
              </a:rPr>
              <a:t>xác</a:t>
            </a:r>
            <a:r>
              <a:rPr lang="en-US" sz="2200" dirty="0">
                <a:solidFill>
                  <a:srgbClr val="FF0000"/>
                </a:solidFill>
              </a:rPr>
              <a:t> </a:t>
            </a:r>
            <a:r>
              <a:rPr lang="en-US" sz="2200" dirty="0" err="1">
                <a:solidFill>
                  <a:srgbClr val="FF0000"/>
                </a:solidFill>
              </a:rPr>
              <a:t>lập</a:t>
            </a:r>
            <a:r>
              <a:rPr lang="en-US" sz="2200" dirty="0">
                <a:solidFill>
                  <a:srgbClr val="FF0000"/>
                </a:solidFill>
              </a:rPr>
              <a:t>, </a:t>
            </a:r>
            <a:r>
              <a:rPr lang="en-US" sz="2200" dirty="0" err="1">
                <a:solidFill>
                  <a:srgbClr val="FF0000"/>
                </a:solidFill>
              </a:rPr>
              <a:t>thực</a:t>
            </a:r>
            <a:r>
              <a:rPr lang="en-US" sz="2200" dirty="0">
                <a:solidFill>
                  <a:srgbClr val="FF0000"/>
                </a:solidFill>
              </a:rPr>
              <a:t> </a:t>
            </a:r>
            <a:r>
              <a:rPr lang="en-US" sz="2200" dirty="0" err="1">
                <a:solidFill>
                  <a:srgbClr val="FF0000"/>
                </a:solidFill>
              </a:rPr>
              <a:t>hiện</a:t>
            </a:r>
            <a:r>
              <a:rPr lang="en-US" sz="2200" dirty="0">
                <a:solidFill>
                  <a:srgbClr val="FF0000"/>
                </a:solidFill>
              </a:rPr>
              <a:t>.</a:t>
            </a:r>
            <a:endParaRPr lang="vi-VN" sz="2200" dirty="0">
              <a:solidFill>
                <a:srgbClr val="FF0000"/>
              </a:solidFill>
            </a:endParaRP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45</a:t>
            </a:fld>
            <a:endParaRPr lang="en-US"/>
          </a:p>
        </p:txBody>
      </p:sp>
    </p:spTree>
    <p:extLst>
      <p:ext uri="{BB962C8B-B14F-4D97-AF65-F5344CB8AC3E}">
        <p14:creationId xmlns:p14="http://schemas.microsoft.com/office/powerpoint/2010/main" val="233140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33363"/>
            <a:ext cx="7206952" cy="563562"/>
          </a:xfrm>
        </p:spPr>
        <p:txBody>
          <a:bodyPr/>
          <a:lstStyle/>
          <a:p>
            <a:r>
              <a:rPr lang="en-US" dirty="0"/>
              <a:t>II.2.4. </a:t>
            </a:r>
            <a:r>
              <a:rPr lang="en-US" dirty="0" err="1"/>
              <a:t>Người</a:t>
            </a:r>
            <a:r>
              <a:rPr lang="en-US" dirty="0"/>
              <a:t> </a:t>
            </a:r>
            <a:r>
              <a:rPr lang="en-US" dirty="0" err="1"/>
              <a:t>có</a:t>
            </a:r>
            <a:r>
              <a:rPr lang="en-US" dirty="0"/>
              <a:t> </a:t>
            </a:r>
            <a:r>
              <a:rPr lang="en-US" dirty="0" err="1"/>
              <a:t>khó</a:t>
            </a:r>
            <a:r>
              <a:rPr lang="en-US" dirty="0"/>
              <a:t> </a:t>
            </a:r>
            <a:r>
              <a:rPr lang="en-US" dirty="0" err="1"/>
              <a:t>khăn</a:t>
            </a:r>
            <a:r>
              <a:rPr lang="en-US" dirty="0"/>
              <a:t> </a:t>
            </a:r>
            <a:r>
              <a:rPr lang="en-US" dirty="0" err="1"/>
              <a:t>trong</a:t>
            </a:r>
            <a:r>
              <a:rPr lang="en-US" dirty="0"/>
              <a:t> </a:t>
            </a:r>
            <a:r>
              <a:rPr lang="en-US" dirty="0" err="1"/>
              <a:t>nhận</a:t>
            </a:r>
            <a:r>
              <a:rPr lang="en-US" dirty="0"/>
              <a:t> </a:t>
            </a:r>
            <a:r>
              <a:rPr lang="en-US" dirty="0" err="1"/>
              <a:t>thức</a:t>
            </a:r>
            <a:r>
              <a:rPr lang="en-US" dirty="0"/>
              <a:t>, </a:t>
            </a:r>
            <a:r>
              <a:rPr lang="en-US" dirty="0" err="1"/>
              <a:t>làm</a:t>
            </a:r>
            <a:r>
              <a:rPr lang="en-US" dirty="0"/>
              <a:t> </a:t>
            </a:r>
            <a:r>
              <a:rPr lang="en-US" dirty="0" err="1"/>
              <a:t>chủ</a:t>
            </a:r>
            <a:r>
              <a:rPr lang="en-US" dirty="0"/>
              <a:t> </a:t>
            </a:r>
            <a:r>
              <a:rPr lang="en-US" dirty="0" err="1"/>
              <a:t>hành</a:t>
            </a:r>
            <a:r>
              <a:rPr lang="en-US" dirty="0"/>
              <a:t> vi</a:t>
            </a:r>
          </a:p>
        </p:txBody>
      </p:sp>
      <p:sp>
        <p:nvSpPr>
          <p:cNvPr id="3" name="Content Placeholder 2"/>
          <p:cNvSpPr>
            <a:spLocks noGrp="1"/>
          </p:cNvSpPr>
          <p:nvPr>
            <p:ph idx="1"/>
          </p:nvPr>
        </p:nvSpPr>
        <p:spPr>
          <a:xfrm>
            <a:off x="251520" y="1002751"/>
            <a:ext cx="8712968" cy="5445674"/>
          </a:xfrm>
        </p:spPr>
        <p:txBody>
          <a:bodyPr/>
          <a:lstStyle/>
          <a:p>
            <a:pPr marL="0" indent="0" algn="ctr">
              <a:buNone/>
            </a:pPr>
            <a:r>
              <a:rPr lang="en-US" sz="2200" u="sng" dirty="0" err="1"/>
              <a:t>Điều</a:t>
            </a:r>
            <a:r>
              <a:rPr lang="en-US" sz="2200" u="sng" dirty="0"/>
              <a:t> 23 BLDS 2015</a:t>
            </a:r>
            <a:r>
              <a:rPr lang="en-US" sz="2200" dirty="0"/>
              <a:t>:</a:t>
            </a:r>
          </a:p>
          <a:p>
            <a:pPr algn="just"/>
            <a:r>
              <a:rPr lang="en-US" sz="2200" dirty="0"/>
              <a:t>1. </a:t>
            </a:r>
            <a:r>
              <a:rPr lang="en-US" sz="2200" dirty="0" err="1">
                <a:solidFill>
                  <a:srgbClr val="FF0000"/>
                </a:solidFill>
              </a:rPr>
              <a:t>Người</a:t>
            </a:r>
            <a:r>
              <a:rPr lang="en-US" sz="2200" dirty="0">
                <a:solidFill>
                  <a:srgbClr val="FF0000"/>
                </a:solidFill>
              </a:rPr>
              <a:t> </a:t>
            </a:r>
            <a:r>
              <a:rPr lang="en-US" sz="2200" dirty="0" err="1">
                <a:solidFill>
                  <a:srgbClr val="FF0000"/>
                </a:solidFill>
              </a:rPr>
              <a:t>thành</a:t>
            </a:r>
            <a:r>
              <a:rPr lang="en-US" sz="2200" dirty="0">
                <a:solidFill>
                  <a:srgbClr val="FF0000"/>
                </a:solidFill>
              </a:rPr>
              <a:t> </a:t>
            </a:r>
            <a:r>
              <a:rPr lang="en-US" sz="2200" dirty="0" err="1">
                <a:solidFill>
                  <a:srgbClr val="FF0000"/>
                </a:solidFill>
              </a:rPr>
              <a:t>niên</a:t>
            </a:r>
            <a:r>
              <a:rPr lang="en-US" sz="2200" dirty="0">
                <a:solidFill>
                  <a:srgbClr val="FF0000"/>
                </a:solidFill>
              </a:rPr>
              <a:t> do </a:t>
            </a:r>
            <a:r>
              <a:rPr lang="en-US" sz="2200" dirty="0" err="1">
                <a:solidFill>
                  <a:srgbClr val="FF0000"/>
                </a:solidFill>
              </a:rPr>
              <a:t>tình</a:t>
            </a:r>
            <a:r>
              <a:rPr lang="en-US" sz="2200" dirty="0">
                <a:solidFill>
                  <a:srgbClr val="FF0000"/>
                </a:solidFill>
              </a:rPr>
              <a:t> </a:t>
            </a:r>
            <a:r>
              <a:rPr lang="en-US" sz="2200" dirty="0" err="1">
                <a:solidFill>
                  <a:srgbClr val="FF0000"/>
                </a:solidFill>
              </a:rPr>
              <a:t>trạng</a:t>
            </a:r>
            <a:r>
              <a:rPr lang="en-US" sz="2200" dirty="0">
                <a:solidFill>
                  <a:srgbClr val="FF0000"/>
                </a:solidFill>
              </a:rPr>
              <a:t> </a:t>
            </a:r>
            <a:r>
              <a:rPr lang="en-US" sz="2200" dirty="0" err="1">
                <a:solidFill>
                  <a:srgbClr val="FF0000"/>
                </a:solidFill>
              </a:rPr>
              <a:t>thể</a:t>
            </a:r>
            <a:r>
              <a:rPr lang="en-US" sz="2200" dirty="0">
                <a:solidFill>
                  <a:srgbClr val="FF0000"/>
                </a:solidFill>
              </a:rPr>
              <a:t> </a:t>
            </a:r>
            <a:r>
              <a:rPr lang="en-US" sz="2200" dirty="0" err="1">
                <a:solidFill>
                  <a:srgbClr val="FF0000"/>
                </a:solidFill>
              </a:rPr>
              <a:t>chất</a:t>
            </a:r>
            <a:r>
              <a:rPr lang="en-US" sz="2200" dirty="0">
                <a:solidFill>
                  <a:srgbClr val="FF0000"/>
                </a:solidFill>
              </a:rPr>
              <a:t> </a:t>
            </a:r>
            <a:r>
              <a:rPr lang="en-US" sz="2200" dirty="0" err="1">
                <a:solidFill>
                  <a:srgbClr val="FF0000"/>
                </a:solidFill>
              </a:rPr>
              <a:t>hoặc</a:t>
            </a:r>
            <a:r>
              <a:rPr lang="en-US" sz="2200" dirty="0">
                <a:solidFill>
                  <a:srgbClr val="FF0000"/>
                </a:solidFill>
              </a:rPr>
              <a:t> </a:t>
            </a:r>
            <a:r>
              <a:rPr lang="en-US" sz="2200" dirty="0" err="1">
                <a:solidFill>
                  <a:srgbClr val="FF0000"/>
                </a:solidFill>
              </a:rPr>
              <a:t>tinh</a:t>
            </a:r>
            <a:r>
              <a:rPr lang="en-US" sz="2200" dirty="0">
                <a:solidFill>
                  <a:srgbClr val="FF0000"/>
                </a:solidFill>
              </a:rPr>
              <a:t> </a:t>
            </a:r>
            <a:r>
              <a:rPr lang="en-US" sz="2200" dirty="0" err="1">
                <a:solidFill>
                  <a:srgbClr val="FF0000"/>
                </a:solidFill>
              </a:rPr>
              <a:t>thần</a:t>
            </a:r>
            <a:r>
              <a:rPr lang="en-US" sz="2200" dirty="0">
                <a:solidFill>
                  <a:srgbClr val="FF0000"/>
                </a:solidFill>
              </a:rPr>
              <a:t> </a:t>
            </a:r>
            <a:r>
              <a:rPr lang="en-US" sz="2200" dirty="0" err="1">
                <a:solidFill>
                  <a:srgbClr val="FF0000"/>
                </a:solidFill>
              </a:rPr>
              <a:t>mà</a:t>
            </a:r>
            <a:r>
              <a:rPr lang="en-US" sz="2200" dirty="0">
                <a:solidFill>
                  <a:srgbClr val="FF0000"/>
                </a:solidFill>
              </a:rPr>
              <a:t> </a:t>
            </a:r>
            <a:r>
              <a:rPr lang="en-US" sz="2200" dirty="0" err="1">
                <a:solidFill>
                  <a:srgbClr val="FF0000"/>
                </a:solidFill>
              </a:rPr>
              <a:t>không</a:t>
            </a:r>
            <a:r>
              <a:rPr lang="en-US" sz="2200" dirty="0">
                <a:solidFill>
                  <a:srgbClr val="FF0000"/>
                </a:solidFill>
              </a:rPr>
              <a:t> </a:t>
            </a:r>
            <a:r>
              <a:rPr lang="en-US" sz="2200" dirty="0" err="1">
                <a:solidFill>
                  <a:srgbClr val="FF0000"/>
                </a:solidFill>
              </a:rPr>
              <a:t>đủ</a:t>
            </a:r>
            <a:r>
              <a:rPr lang="en-US" sz="2200" dirty="0">
                <a:solidFill>
                  <a:srgbClr val="FF0000"/>
                </a:solidFill>
              </a:rPr>
              <a:t> </a:t>
            </a:r>
            <a:r>
              <a:rPr lang="en-US" sz="2200" dirty="0" err="1">
                <a:solidFill>
                  <a:srgbClr val="FF0000"/>
                </a:solidFill>
              </a:rPr>
              <a:t>khả</a:t>
            </a:r>
            <a:r>
              <a:rPr lang="en-US" sz="2200" dirty="0">
                <a:solidFill>
                  <a:srgbClr val="FF0000"/>
                </a:solidFill>
              </a:rPr>
              <a:t> </a:t>
            </a:r>
            <a:r>
              <a:rPr lang="en-US" sz="2200" dirty="0" err="1">
                <a:solidFill>
                  <a:srgbClr val="FF0000"/>
                </a:solidFill>
              </a:rPr>
              <a:t>năng</a:t>
            </a:r>
            <a:r>
              <a:rPr lang="en-US" sz="2200" dirty="0">
                <a:solidFill>
                  <a:srgbClr val="FF0000"/>
                </a:solidFill>
              </a:rPr>
              <a:t> </a:t>
            </a:r>
            <a:r>
              <a:rPr lang="en-US" sz="2200" dirty="0" err="1">
                <a:solidFill>
                  <a:srgbClr val="FF0000"/>
                </a:solidFill>
              </a:rPr>
              <a:t>nhận</a:t>
            </a:r>
            <a:r>
              <a:rPr lang="en-US" sz="2200" dirty="0">
                <a:solidFill>
                  <a:srgbClr val="FF0000"/>
                </a:solidFill>
              </a:rPr>
              <a:t> </a:t>
            </a:r>
            <a:r>
              <a:rPr lang="en-US" sz="2200" dirty="0" err="1">
                <a:solidFill>
                  <a:srgbClr val="FF0000"/>
                </a:solidFill>
              </a:rPr>
              <a:t>thức</a:t>
            </a:r>
            <a:r>
              <a:rPr lang="en-US" sz="2200" dirty="0">
                <a:solidFill>
                  <a:srgbClr val="FF0000"/>
                </a:solidFill>
              </a:rPr>
              <a:t>, </a:t>
            </a:r>
            <a:r>
              <a:rPr lang="en-US" sz="2200" dirty="0" err="1">
                <a:solidFill>
                  <a:srgbClr val="FF0000"/>
                </a:solidFill>
              </a:rPr>
              <a:t>làm</a:t>
            </a:r>
            <a:r>
              <a:rPr lang="en-US" sz="2200" dirty="0">
                <a:solidFill>
                  <a:srgbClr val="FF0000"/>
                </a:solidFill>
              </a:rPr>
              <a:t> </a:t>
            </a:r>
            <a:r>
              <a:rPr lang="en-US" sz="2200" dirty="0" err="1">
                <a:solidFill>
                  <a:srgbClr val="FF0000"/>
                </a:solidFill>
              </a:rPr>
              <a:t>chủ</a:t>
            </a:r>
            <a:r>
              <a:rPr lang="en-US" sz="2200" dirty="0">
                <a:solidFill>
                  <a:srgbClr val="FF0000"/>
                </a:solidFill>
              </a:rPr>
              <a:t> </a:t>
            </a:r>
            <a:r>
              <a:rPr lang="en-US" sz="2200" dirty="0" err="1">
                <a:solidFill>
                  <a:srgbClr val="FF0000"/>
                </a:solidFill>
              </a:rPr>
              <a:t>hành</a:t>
            </a:r>
            <a:r>
              <a:rPr lang="en-US" sz="2200" dirty="0">
                <a:solidFill>
                  <a:srgbClr val="FF0000"/>
                </a:solidFill>
              </a:rPr>
              <a:t> vi </a:t>
            </a:r>
            <a:r>
              <a:rPr lang="en-US" sz="2200" dirty="0" err="1">
                <a:solidFill>
                  <a:srgbClr val="FF0000"/>
                </a:solidFill>
              </a:rPr>
              <a:t>nhưng</a:t>
            </a:r>
            <a:r>
              <a:rPr lang="en-US" sz="2200" dirty="0">
                <a:solidFill>
                  <a:srgbClr val="FF0000"/>
                </a:solidFill>
              </a:rPr>
              <a:t> </a:t>
            </a:r>
            <a:r>
              <a:rPr lang="en-US" sz="2200" dirty="0" err="1">
                <a:solidFill>
                  <a:srgbClr val="FF0000"/>
                </a:solidFill>
              </a:rPr>
              <a:t>chưa</a:t>
            </a:r>
            <a:r>
              <a:rPr lang="en-US" sz="2200" dirty="0">
                <a:solidFill>
                  <a:srgbClr val="FF0000"/>
                </a:solidFill>
              </a:rPr>
              <a:t> </a:t>
            </a:r>
            <a:r>
              <a:rPr lang="en-US" sz="2200" dirty="0" err="1">
                <a:solidFill>
                  <a:srgbClr val="FF0000"/>
                </a:solidFill>
              </a:rPr>
              <a:t>đến</a:t>
            </a:r>
            <a:r>
              <a:rPr lang="en-US" sz="2200" dirty="0">
                <a:solidFill>
                  <a:srgbClr val="FF0000"/>
                </a:solidFill>
              </a:rPr>
              <a:t> </a:t>
            </a:r>
            <a:r>
              <a:rPr lang="en-US" sz="2200" dirty="0" err="1">
                <a:solidFill>
                  <a:srgbClr val="FF0000"/>
                </a:solidFill>
              </a:rPr>
              <a:t>mức</a:t>
            </a:r>
            <a:r>
              <a:rPr lang="en-US" sz="2200" dirty="0">
                <a:solidFill>
                  <a:srgbClr val="FF0000"/>
                </a:solidFill>
              </a:rPr>
              <a:t> </a:t>
            </a:r>
            <a:r>
              <a:rPr lang="en-US" sz="2200" dirty="0" err="1">
                <a:solidFill>
                  <a:srgbClr val="FF0000"/>
                </a:solidFill>
              </a:rPr>
              <a:t>mất</a:t>
            </a:r>
            <a:r>
              <a:rPr lang="en-US" sz="2200" dirty="0">
                <a:solidFill>
                  <a:srgbClr val="FF0000"/>
                </a:solidFill>
              </a:rPr>
              <a:t> </a:t>
            </a:r>
            <a:r>
              <a:rPr lang="en-US" sz="2200" dirty="0" err="1">
                <a:solidFill>
                  <a:srgbClr val="FF0000"/>
                </a:solidFill>
              </a:rPr>
              <a:t>năng</a:t>
            </a:r>
            <a:r>
              <a:rPr lang="en-US" sz="2200" dirty="0">
                <a:solidFill>
                  <a:srgbClr val="FF0000"/>
                </a:solidFill>
              </a:rPr>
              <a:t> </a:t>
            </a:r>
            <a:r>
              <a:rPr lang="en-US" sz="2200" dirty="0" err="1">
                <a:solidFill>
                  <a:srgbClr val="FF0000"/>
                </a:solidFill>
              </a:rPr>
              <a:t>lực</a:t>
            </a:r>
            <a:r>
              <a:rPr lang="en-US" sz="2200" dirty="0">
                <a:solidFill>
                  <a:srgbClr val="FF0000"/>
                </a:solidFill>
              </a:rPr>
              <a:t> </a:t>
            </a:r>
            <a:r>
              <a:rPr lang="en-US" sz="2200" dirty="0" err="1">
                <a:solidFill>
                  <a:srgbClr val="FF0000"/>
                </a:solidFill>
              </a:rPr>
              <a:t>hành</a:t>
            </a:r>
            <a:r>
              <a:rPr lang="en-US" sz="2200" dirty="0">
                <a:solidFill>
                  <a:srgbClr val="FF0000"/>
                </a:solidFill>
              </a:rPr>
              <a:t> vi </a:t>
            </a:r>
            <a:r>
              <a:rPr lang="en-US" sz="2200" dirty="0" err="1"/>
              <a:t>dân</a:t>
            </a:r>
            <a:r>
              <a:rPr lang="en-US" sz="2200" dirty="0"/>
              <a:t> </a:t>
            </a:r>
            <a:r>
              <a:rPr lang="en-US" sz="2200" dirty="0" err="1"/>
              <a:t>sự</a:t>
            </a:r>
            <a:r>
              <a:rPr lang="en-US" sz="2200" dirty="0"/>
              <a:t> </a:t>
            </a:r>
            <a:r>
              <a:rPr lang="en-US" sz="2200" dirty="0" err="1"/>
              <a:t>thì</a:t>
            </a:r>
            <a:r>
              <a:rPr lang="en-US" sz="2200" dirty="0"/>
              <a:t> </a:t>
            </a:r>
            <a:r>
              <a:rPr lang="en-US" sz="2200" dirty="0" err="1"/>
              <a:t>theo</a:t>
            </a:r>
            <a:r>
              <a:rPr lang="en-US" sz="2200" dirty="0"/>
              <a:t> </a:t>
            </a:r>
            <a:r>
              <a:rPr lang="en-US" sz="2200" dirty="0" err="1"/>
              <a:t>yêu</a:t>
            </a:r>
            <a:r>
              <a:rPr lang="en-US" sz="2200" dirty="0"/>
              <a:t> </a:t>
            </a:r>
            <a:r>
              <a:rPr lang="en-US" sz="2200" dirty="0" err="1"/>
              <a:t>cầu</a:t>
            </a:r>
            <a:r>
              <a:rPr lang="en-US" sz="2200" dirty="0"/>
              <a:t> </a:t>
            </a:r>
            <a:r>
              <a:rPr lang="en-US" sz="2200" dirty="0" err="1"/>
              <a:t>của</a:t>
            </a:r>
            <a:r>
              <a:rPr lang="en-US" sz="2200" dirty="0"/>
              <a:t> </a:t>
            </a:r>
            <a:r>
              <a:rPr lang="en-US" sz="2200" dirty="0" err="1"/>
              <a:t>người</a:t>
            </a:r>
            <a:r>
              <a:rPr lang="en-US" sz="2200" dirty="0"/>
              <a:t> </a:t>
            </a:r>
            <a:r>
              <a:rPr lang="en-US" sz="2200" dirty="0" err="1"/>
              <a:t>này</a:t>
            </a:r>
            <a:r>
              <a:rPr lang="en-US" sz="2200" dirty="0"/>
              <a:t>, </a:t>
            </a:r>
            <a:r>
              <a:rPr lang="en-US" sz="2200" dirty="0" err="1"/>
              <a:t>người</a:t>
            </a:r>
            <a:r>
              <a:rPr lang="en-US" sz="2200" dirty="0"/>
              <a:t> </a:t>
            </a:r>
            <a:r>
              <a:rPr lang="en-US" sz="2200" dirty="0" err="1"/>
              <a:t>có</a:t>
            </a:r>
            <a:r>
              <a:rPr lang="en-US" sz="2200" dirty="0"/>
              <a:t> </a:t>
            </a:r>
            <a:r>
              <a:rPr lang="en-US" sz="2200" dirty="0" err="1"/>
              <a:t>quyền</a:t>
            </a:r>
            <a:r>
              <a:rPr lang="en-US" sz="2200" dirty="0"/>
              <a:t>, </a:t>
            </a:r>
            <a:r>
              <a:rPr lang="en-US" sz="2200" dirty="0" err="1"/>
              <a:t>lợi</a:t>
            </a:r>
            <a:r>
              <a:rPr lang="en-US" sz="2200" dirty="0"/>
              <a:t> </a:t>
            </a:r>
            <a:r>
              <a:rPr lang="en-US" sz="2200" dirty="0" err="1"/>
              <a:t>ích</a:t>
            </a:r>
            <a:r>
              <a:rPr lang="en-US" sz="2200" dirty="0"/>
              <a:t> </a:t>
            </a:r>
            <a:r>
              <a:rPr lang="en-US" sz="2200" dirty="0" err="1"/>
              <a:t>liên</a:t>
            </a:r>
            <a:r>
              <a:rPr lang="en-US" sz="2200" dirty="0"/>
              <a:t> </a:t>
            </a:r>
            <a:r>
              <a:rPr lang="en-US" sz="2200" dirty="0" err="1"/>
              <a:t>quan</a:t>
            </a:r>
            <a:r>
              <a:rPr lang="en-US" sz="2200" dirty="0"/>
              <a:t> </a:t>
            </a:r>
            <a:r>
              <a:rPr lang="en-US" sz="2200" dirty="0" err="1"/>
              <a:t>hoặc</a:t>
            </a:r>
            <a:r>
              <a:rPr lang="en-US" sz="2200" dirty="0"/>
              <a:t> </a:t>
            </a:r>
            <a:r>
              <a:rPr lang="en-US" sz="2200" dirty="0" err="1"/>
              <a:t>của</a:t>
            </a:r>
            <a:r>
              <a:rPr lang="en-US" sz="2200" dirty="0"/>
              <a:t> </a:t>
            </a:r>
            <a:r>
              <a:rPr lang="en-US" sz="2200" dirty="0" err="1"/>
              <a:t>cơ</a:t>
            </a:r>
            <a:r>
              <a:rPr lang="en-US" sz="2200" dirty="0"/>
              <a:t> </a:t>
            </a:r>
            <a:r>
              <a:rPr lang="en-US" sz="2200" dirty="0" err="1"/>
              <a:t>quan</a:t>
            </a:r>
            <a:r>
              <a:rPr lang="en-US" sz="2200" dirty="0"/>
              <a:t>, </a:t>
            </a:r>
            <a:r>
              <a:rPr lang="en-US" sz="2200" dirty="0" err="1"/>
              <a:t>tổ</a:t>
            </a:r>
            <a:r>
              <a:rPr lang="en-US" sz="2200" dirty="0"/>
              <a:t> </a:t>
            </a:r>
            <a:r>
              <a:rPr lang="en-US" sz="2200" dirty="0" err="1"/>
              <a:t>chức</a:t>
            </a:r>
            <a:r>
              <a:rPr lang="en-US" sz="2200" dirty="0"/>
              <a:t> </a:t>
            </a:r>
            <a:r>
              <a:rPr lang="en-US" sz="2200" dirty="0" err="1"/>
              <a:t>hữu</a:t>
            </a:r>
            <a:r>
              <a:rPr lang="en-US" sz="2200" dirty="0"/>
              <a:t> </a:t>
            </a:r>
            <a:r>
              <a:rPr lang="en-US" sz="2200" dirty="0" err="1"/>
              <a:t>quan</a:t>
            </a:r>
            <a:r>
              <a:rPr lang="en-US" sz="2200" dirty="0"/>
              <a:t>, </a:t>
            </a:r>
            <a:r>
              <a:rPr lang="en-US" sz="2200" dirty="0" err="1"/>
              <a:t>trên</a:t>
            </a:r>
            <a:r>
              <a:rPr lang="en-US" sz="2200" dirty="0"/>
              <a:t> </a:t>
            </a:r>
            <a:r>
              <a:rPr lang="en-US" sz="2200" dirty="0" err="1"/>
              <a:t>cơ</a:t>
            </a:r>
            <a:r>
              <a:rPr lang="en-US" sz="2200" dirty="0"/>
              <a:t> </a:t>
            </a:r>
            <a:r>
              <a:rPr lang="en-US" sz="2200" dirty="0" err="1"/>
              <a:t>sở</a:t>
            </a:r>
            <a:r>
              <a:rPr lang="en-US" sz="2200" dirty="0"/>
              <a:t> </a:t>
            </a:r>
            <a:r>
              <a:rPr lang="en-US" sz="2200" dirty="0" err="1"/>
              <a:t>kết</a:t>
            </a:r>
            <a:r>
              <a:rPr lang="en-US" sz="2200" dirty="0"/>
              <a:t> </a:t>
            </a:r>
            <a:r>
              <a:rPr lang="en-US" sz="2200" dirty="0" err="1"/>
              <a:t>luận</a:t>
            </a:r>
            <a:r>
              <a:rPr lang="en-US" sz="2200" dirty="0"/>
              <a:t> </a:t>
            </a:r>
            <a:r>
              <a:rPr lang="en-US" sz="2200" dirty="0" err="1"/>
              <a:t>giám</a:t>
            </a:r>
            <a:r>
              <a:rPr lang="en-US" sz="2200" dirty="0"/>
              <a:t> </a:t>
            </a:r>
            <a:r>
              <a:rPr lang="en-US" sz="2200" dirty="0" err="1"/>
              <a:t>định</a:t>
            </a:r>
            <a:r>
              <a:rPr lang="en-US" sz="2200" dirty="0"/>
              <a:t> </a:t>
            </a:r>
            <a:r>
              <a:rPr lang="en-US" sz="2200" dirty="0" err="1"/>
              <a:t>pháp</a:t>
            </a:r>
            <a:r>
              <a:rPr lang="en-US" sz="2200" dirty="0"/>
              <a:t> y </a:t>
            </a:r>
            <a:r>
              <a:rPr lang="en-US" sz="2200" dirty="0" err="1"/>
              <a:t>tâm</a:t>
            </a:r>
            <a:r>
              <a:rPr lang="en-US" sz="2200" dirty="0"/>
              <a:t> </a:t>
            </a:r>
            <a:r>
              <a:rPr lang="en-US" sz="2200" dirty="0" err="1"/>
              <a:t>thần</a:t>
            </a:r>
            <a:r>
              <a:rPr lang="en-US" sz="2200" dirty="0"/>
              <a:t>, </a:t>
            </a:r>
            <a:r>
              <a:rPr lang="en-US" sz="2200" dirty="0" err="1">
                <a:solidFill>
                  <a:srgbClr val="FF0000"/>
                </a:solidFill>
              </a:rPr>
              <a:t>Tòa</a:t>
            </a:r>
            <a:r>
              <a:rPr lang="en-US" sz="2200" dirty="0">
                <a:solidFill>
                  <a:srgbClr val="FF0000"/>
                </a:solidFill>
              </a:rPr>
              <a:t> </a:t>
            </a:r>
            <a:r>
              <a:rPr lang="en-US" sz="2200" dirty="0" err="1">
                <a:solidFill>
                  <a:srgbClr val="FF0000"/>
                </a:solidFill>
              </a:rPr>
              <a:t>án</a:t>
            </a:r>
            <a:r>
              <a:rPr lang="en-US" sz="2200" dirty="0">
                <a:solidFill>
                  <a:srgbClr val="FF0000"/>
                </a:solidFill>
              </a:rPr>
              <a:t> </a:t>
            </a:r>
            <a:r>
              <a:rPr lang="en-US" sz="2200" dirty="0" err="1">
                <a:solidFill>
                  <a:srgbClr val="FF0000"/>
                </a:solidFill>
              </a:rPr>
              <a:t>ra</a:t>
            </a:r>
            <a:r>
              <a:rPr lang="en-US" sz="2200" dirty="0">
                <a:solidFill>
                  <a:srgbClr val="FF0000"/>
                </a:solidFill>
              </a:rPr>
              <a:t> </a:t>
            </a:r>
            <a:r>
              <a:rPr lang="en-US" sz="2200" dirty="0" err="1">
                <a:solidFill>
                  <a:srgbClr val="FF0000"/>
                </a:solidFill>
              </a:rPr>
              <a:t>quyết</a:t>
            </a:r>
            <a:r>
              <a:rPr lang="en-US" sz="2200" dirty="0">
                <a:solidFill>
                  <a:srgbClr val="FF0000"/>
                </a:solidFill>
              </a:rPr>
              <a:t> </a:t>
            </a:r>
            <a:r>
              <a:rPr lang="en-US" sz="2200" dirty="0" err="1">
                <a:solidFill>
                  <a:srgbClr val="FF0000"/>
                </a:solidFill>
              </a:rPr>
              <a:t>định</a:t>
            </a:r>
            <a:r>
              <a:rPr lang="en-US" sz="2200" dirty="0">
                <a:solidFill>
                  <a:srgbClr val="FF0000"/>
                </a:solidFill>
              </a:rPr>
              <a:t> </a:t>
            </a:r>
            <a:r>
              <a:rPr lang="en-US" sz="2200" dirty="0" err="1">
                <a:solidFill>
                  <a:srgbClr val="FF0000"/>
                </a:solidFill>
              </a:rPr>
              <a:t>tuyên</a:t>
            </a:r>
            <a:r>
              <a:rPr lang="en-US" sz="2200" dirty="0">
                <a:solidFill>
                  <a:srgbClr val="FF0000"/>
                </a:solidFill>
              </a:rPr>
              <a:t> </a:t>
            </a:r>
            <a:r>
              <a:rPr lang="en-US" sz="2200" dirty="0" err="1">
                <a:solidFill>
                  <a:srgbClr val="FF0000"/>
                </a:solidFill>
              </a:rPr>
              <a:t>bố</a:t>
            </a:r>
            <a:r>
              <a:rPr lang="en-US" sz="2200" dirty="0">
                <a:solidFill>
                  <a:srgbClr val="FF0000"/>
                </a:solidFill>
              </a:rPr>
              <a:t> </a:t>
            </a:r>
            <a:r>
              <a:rPr lang="en-US" sz="2200" dirty="0" err="1">
                <a:solidFill>
                  <a:srgbClr val="FF0000"/>
                </a:solidFill>
              </a:rPr>
              <a:t>người</a:t>
            </a:r>
            <a:r>
              <a:rPr lang="en-US" sz="2200" dirty="0">
                <a:solidFill>
                  <a:srgbClr val="FF0000"/>
                </a:solidFill>
              </a:rPr>
              <a:t> </a:t>
            </a:r>
            <a:r>
              <a:rPr lang="en-US" sz="2200" dirty="0" err="1">
                <a:solidFill>
                  <a:srgbClr val="FF0000"/>
                </a:solidFill>
              </a:rPr>
              <a:t>này</a:t>
            </a:r>
            <a:r>
              <a:rPr lang="en-US" sz="2200" dirty="0">
                <a:solidFill>
                  <a:srgbClr val="FF0000"/>
                </a:solidFill>
              </a:rPr>
              <a:t> </a:t>
            </a:r>
            <a:r>
              <a:rPr lang="en-US" sz="2200" dirty="0" err="1">
                <a:solidFill>
                  <a:srgbClr val="FF0000"/>
                </a:solidFill>
              </a:rPr>
              <a:t>là</a:t>
            </a:r>
            <a:r>
              <a:rPr lang="en-US" sz="2200" dirty="0">
                <a:solidFill>
                  <a:srgbClr val="FF0000"/>
                </a:solidFill>
              </a:rPr>
              <a:t> </a:t>
            </a:r>
            <a:r>
              <a:rPr lang="en-US" sz="2200" dirty="0" err="1">
                <a:solidFill>
                  <a:srgbClr val="FF0000"/>
                </a:solidFill>
              </a:rPr>
              <a:t>người</a:t>
            </a:r>
            <a:r>
              <a:rPr lang="en-US" sz="2200" dirty="0">
                <a:solidFill>
                  <a:srgbClr val="FF0000"/>
                </a:solidFill>
              </a:rPr>
              <a:t> </a:t>
            </a:r>
            <a:r>
              <a:rPr lang="en-US" sz="2200" dirty="0" err="1">
                <a:solidFill>
                  <a:srgbClr val="FF0000"/>
                </a:solidFill>
              </a:rPr>
              <a:t>có</a:t>
            </a:r>
            <a:r>
              <a:rPr lang="en-US" sz="2200" dirty="0">
                <a:solidFill>
                  <a:srgbClr val="FF0000"/>
                </a:solidFill>
              </a:rPr>
              <a:t> </a:t>
            </a:r>
            <a:r>
              <a:rPr lang="en-US" sz="2200" dirty="0" err="1">
                <a:solidFill>
                  <a:srgbClr val="FF0000"/>
                </a:solidFill>
              </a:rPr>
              <a:t>khó</a:t>
            </a:r>
            <a:r>
              <a:rPr lang="en-US" sz="2200" dirty="0">
                <a:solidFill>
                  <a:srgbClr val="FF0000"/>
                </a:solidFill>
              </a:rPr>
              <a:t> </a:t>
            </a:r>
            <a:r>
              <a:rPr lang="en-US" sz="2200" dirty="0" err="1">
                <a:solidFill>
                  <a:srgbClr val="FF0000"/>
                </a:solidFill>
              </a:rPr>
              <a:t>khăn</a:t>
            </a:r>
            <a:r>
              <a:rPr lang="en-US" sz="2200" dirty="0">
                <a:solidFill>
                  <a:srgbClr val="FF0000"/>
                </a:solidFill>
              </a:rPr>
              <a:t> </a:t>
            </a:r>
            <a:r>
              <a:rPr lang="en-US" sz="2200" dirty="0" err="1">
                <a:solidFill>
                  <a:srgbClr val="FF0000"/>
                </a:solidFill>
              </a:rPr>
              <a:t>trong</a:t>
            </a:r>
            <a:r>
              <a:rPr lang="en-US" sz="2200" dirty="0">
                <a:solidFill>
                  <a:srgbClr val="FF0000"/>
                </a:solidFill>
              </a:rPr>
              <a:t> </a:t>
            </a:r>
            <a:r>
              <a:rPr lang="en-US" sz="2200" dirty="0" err="1">
                <a:solidFill>
                  <a:srgbClr val="FF0000"/>
                </a:solidFill>
              </a:rPr>
              <a:t>nhận</a:t>
            </a:r>
            <a:r>
              <a:rPr lang="en-US" sz="2200" dirty="0">
                <a:solidFill>
                  <a:srgbClr val="FF0000"/>
                </a:solidFill>
              </a:rPr>
              <a:t> </a:t>
            </a:r>
            <a:r>
              <a:rPr lang="en-US" sz="2200" dirty="0" err="1">
                <a:solidFill>
                  <a:srgbClr val="FF0000"/>
                </a:solidFill>
              </a:rPr>
              <a:t>thức</a:t>
            </a:r>
            <a:r>
              <a:rPr lang="en-US" sz="2200" dirty="0">
                <a:solidFill>
                  <a:srgbClr val="FF0000"/>
                </a:solidFill>
              </a:rPr>
              <a:t>, </a:t>
            </a:r>
            <a:r>
              <a:rPr lang="en-US" sz="2200" dirty="0" err="1">
                <a:solidFill>
                  <a:srgbClr val="FF0000"/>
                </a:solidFill>
              </a:rPr>
              <a:t>làm</a:t>
            </a:r>
            <a:r>
              <a:rPr lang="en-US" sz="2200" dirty="0">
                <a:solidFill>
                  <a:srgbClr val="FF0000"/>
                </a:solidFill>
              </a:rPr>
              <a:t> </a:t>
            </a:r>
            <a:r>
              <a:rPr lang="en-US" sz="2200" dirty="0" err="1">
                <a:solidFill>
                  <a:srgbClr val="FF0000"/>
                </a:solidFill>
              </a:rPr>
              <a:t>chủ</a:t>
            </a:r>
            <a:r>
              <a:rPr lang="en-US" sz="2200" dirty="0">
                <a:solidFill>
                  <a:srgbClr val="FF0000"/>
                </a:solidFill>
              </a:rPr>
              <a:t> </a:t>
            </a:r>
            <a:r>
              <a:rPr lang="en-US" sz="2200" dirty="0" err="1">
                <a:solidFill>
                  <a:srgbClr val="FF0000"/>
                </a:solidFill>
              </a:rPr>
              <a:t>hành</a:t>
            </a:r>
            <a:r>
              <a:rPr lang="en-US" sz="2200" dirty="0">
                <a:solidFill>
                  <a:srgbClr val="FF0000"/>
                </a:solidFill>
              </a:rPr>
              <a:t> vi </a:t>
            </a:r>
            <a:r>
              <a:rPr lang="en-US" sz="2200" dirty="0" err="1">
                <a:solidFill>
                  <a:srgbClr val="FF0000"/>
                </a:solidFill>
              </a:rPr>
              <a:t>và</a:t>
            </a:r>
            <a:r>
              <a:rPr lang="en-US" sz="2200" dirty="0">
                <a:solidFill>
                  <a:srgbClr val="FF0000"/>
                </a:solidFill>
              </a:rPr>
              <a:t> </a:t>
            </a:r>
            <a:r>
              <a:rPr lang="en-US" sz="2200" dirty="0" err="1">
                <a:solidFill>
                  <a:srgbClr val="FF0000"/>
                </a:solidFill>
              </a:rPr>
              <a:t>chỉ</a:t>
            </a:r>
            <a:r>
              <a:rPr lang="en-US" sz="2200" dirty="0">
                <a:solidFill>
                  <a:srgbClr val="FF0000"/>
                </a:solidFill>
              </a:rPr>
              <a:t> </a:t>
            </a:r>
            <a:r>
              <a:rPr lang="en-US" sz="2200" dirty="0" err="1">
                <a:solidFill>
                  <a:srgbClr val="FF0000"/>
                </a:solidFill>
              </a:rPr>
              <a:t>định</a:t>
            </a:r>
            <a:r>
              <a:rPr lang="en-US" sz="2200" dirty="0">
                <a:solidFill>
                  <a:srgbClr val="FF0000"/>
                </a:solidFill>
              </a:rPr>
              <a:t> </a:t>
            </a:r>
            <a:r>
              <a:rPr lang="en-US" sz="2200" dirty="0" err="1">
                <a:solidFill>
                  <a:srgbClr val="FF0000"/>
                </a:solidFill>
              </a:rPr>
              <a:t>người</a:t>
            </a:r>
            <a:r>
              <a:rPr lang="en-US" sz="2200" dirty="0">
                <a:solidFill>
                  <a:srgbClr val="FF0000"/>
                </a:solidFill>
              </a:rPr>
              <a:t> </a:t>
            </a:r>
            <a:r>
              <a:rPr lang="en-US" sz="2200" dirty="0" err="1">
                <a:solidFill>
                  <a:srgbClr val="FF0000"/>
                </a:solidFill>
              </a:rPr>
              <a:t>giám</a:t>
            </a:r>
            <a:r>
              <a:rPr lang="en-US" sz="2200" dirty="0">
                <a:solidFill>
                  <a:srgbClr val="FF0000"/>
                </a:solidFill>
              </a:rPr>
              <a:t> </a:t>
            </a:r>
            <a:r>
              <a:rPr lang="en-US" sz="2200" dirty="0" err="1">
                <a:solidFill>
                  <a:srgbClr val="FF0000"/>
                </a:solidFill>
              </a:rPr>
              <a:t>hộ</a:t>
            </a:r>
            <a:r>
              <a:rPr lang="en-US" sz="2200" dirty="0"/>
              <a:t>, </a:t>
            </a:r>
            <a:r>
              <a:rPr lang="en-US" sz="2200" dirty="0" err="1"/>
              <a:t>xác</a:t>
            </a:r>
            <a:r>
              <a:rPr lang="en-US" sz="2200" dirty="0"/>
              <a:t> </a:t>
            </a:r>
            <a:r>
              <a:rPr lang="en-US" sz="2200" dirty="0" err="1"/>
              <a:t>định</a:t>
            </a:r>
            <a:r>
              <a:rPr lang="en-US" sz="2200" dirty="0"/>
              <a:t> </a:t>
            </a:r>
            <a:r>
              <a:rPr lang="en-US" sz="2200" dirty="0" err="1"/>
              <a:t>quyền</a:t>
            </a:r>
            <a:r>
              <a:rPr lang="en-US" sz="2200" dirty="0"/>
              <a:t>, </a:t>
            </a:r>
            <a:r>
              <a:rPr lang="en-US" sz="2200" dirty="0" err="1"/>
              <a:t>nghĩa</a:t>
            </a:r>
            <a:r>
              <a:rPr lang="en-US" sz="2200" dirty="0"/>
              <a:t> </a:t>
            </a:r>
            <a:r>
              <a:rPr lang="en-US" sz="2200" dirty="0" err="1"/>
              <a:t>vụ</a:t>
            </a:r>
            <a:r>
              <a:rPr lang="en-US" sz="2200" dirty="0"/>
              <a:t> </a:t>
            </a:r>
            <a:r>
              <a:rPr lang="en-US" sz="2200" dirty="0" err="1"/>
              <a:t>của</a:t>
            </a:r>
            <a:r>
              <a:rPr lang="en-US" sz="2200" dirty="0"/>
              <a:t> </a:t>
            </a:r>
            <a:r>
              <a:rPr lang="en-US" sz="2200" dirty="0" err="1"/>
              <a:t>người</a:t>
            </a:r>
            <a:r>
              <a:rPr lang="en-US" sz="2200" dirty="0"/>
              <a:t> </a:t>
            </a:r>
            <a:r>
              <a:rPr lang="en-US" sz="2200" dirty="0" err="1"/>
              <a:t>giám</a:t>
            </a:r>
            <a:r>
              <a:rPr lang="en-US" sz="2200" dirty="0"/>
              <a:t> </a:t>
            </a:r>
            <a:r>
              <a:rPr lang="en-US" sz="2200" dirty="0" err="1"/>
              <a:t>hộ</a:t>
            </a:r>
            <a:r>
              <a:rPr lang="en-US" sz="2200" dirty="0"/>
              <a:t>.</a:t>
            </a:r>
          </a:p>
          <a:p>
            <a:pPr algn="just"/>
            <a:r>
              <a:rPr lang="en-US" sz="2200" dirty="0"/>
              <a:t>2. </a:t>
            </a:r>
            <a:r>
              <a:rPr lang="en-US" sz="2200" dirty="0" err="1"/>
              <a:t>Khi</a:t>
            </a:r>
            <a:r>
              <a:rPr lang="en-US" sz="2200" dirty="0"/>
              <a:t> </a:t>
            </a:r>
            <a:r>
              <a:rPr lang="en-US" sz="2200" dirty="0" err="1"/>
              <a:t>không</a:t>
            </a:r>
            <a:r>
              <a:rPr lang="en-US" sz="2200" dirty="0"/>
              <a:t> </a:t>
            </a:r>
            <a:r>
              <a:rPr lang="en-US" sz="2200" dirty="0" err="1"/>
              <a:t>còn</a:t>
            </a:r>
            <a:r>
              <a:rPr lang="en-US" sz="2200" dirty="0"/>
              <a:t> </a:t>
            </a:r>
            <a:r>
              <a:rPr lang="en-US" sz="2200" dirty="0" err="1"/>
              <a:t>căn</a:t>
            </a:r>
            <a:r>
              <a:rPr lang="en-US" sz="2200" dirty="0"/>
              <a:t> </a:t>
            </a:r>
            <a:r>
              <a:rPr lang="en-US" sz="2200" dirty="0" err="1"/>
              <a:t>cứ</a:t>
            </a:r>
            <a:r>
              <a:rPr lang="en-US" sz="2200" dirty="0"/>
              <a:t> </a:t>
            </a:r>
            <a:r>
              <a:rPr lang="en-US" sz="2200" dirty="0" err="1"/>
              <a:t>tuyên</a:t>
            </a:r>
            <a:r>
              <a:rPr lang="en-US" sz="2200" dirty="0"/>
              <a:t> </a:t>
            </a:r>
            <a:r>
              <a:rPr lang="en-US" sz="2200" dirty="0" err="1"/>
              <a:t>bố</a:t>
            </a:r>
            <a:r>
              <a:rPr lang="en-US" sz="2200" dirty="0"/>
              <a:t> </a:t>
            </a:r>
            <a:r>
              <a:rPr lang="en-US" sz="2200" dirty="0" err="1"/>
              <a:t>một</a:t>
            </a:r>
            <a:r>
              <a:rPr lang="en-US" sz="2200" dirty="0"/>
              <a:t> </a:t>
            </a:r>
            <a:r>
              <a:rPr lang="en-US" sz="2200" dirty="0" err="1"/>
              <a:t>người</a:t>
            </a:r>
            <a:r>
              <a:rPr lang="en-US" sz="2200" dirty="0"/>
              <a:t> </a:t>
            </a:r>
            <a:r>
              <a:rPr lang="en-US" sz="2200" dirty="0" err="1"/>
              <a:t>có</a:t>
            </a:r>
            <a:r>
              <a:rPr lang="en-US" sz="2200" dirty="0"/>
              <a:t> </a:t>
            </a:r>
            <a:r>
              <a:rPr lang="en-US" sz="2200" dirty="0" err="1"/>
              <a:t>khó</a:t>
            </a:r>
            <a:r>
              <a:rPr lang="en-US" sz="2200" dirty="0"/>
              <a:t> </a:t>
            </a:r>
            <a:r>
              <a:rPr lang="en-US" sz="2200" dirty="0" err="1"/>
              <a:t>khăn</a:t>
            </a:r>
            <a:r>
              <a:rPr lang="en-US" sz="2200" dirty="0"/>
              <a:t> </a:t>
            </a:r>
            <a:r>
              <a:rPr lang="en-US" sz="2200" dirty="0" err="1"/>
              <a:t>trong</a:t>
            </a:r>
            <a:r>
              <a:rPr lang="en-US" sz="2200" dirty="0"/>
              <a:t> </a:t>
            </a:r>
            <a:r>
              <a:rPr lang="en-US" sz="2200" dirty="0" err="1"/>
              <a:t>nhận</a:t>
            </a:r>
            <a:r>
              <a:rPr lang="en-US" sz="2200" dirty="0"/>
              <a:t> </a:t>
            </a:r>
            <a:r>
              <a:rPr lang="en-US" sz="2200" dirty="0" err="1"/>
              <a:t>thức</a:t>
            </a:r>
            <a:r>
              <a:rPr lang="en-US" sz="2200" dirty="0"/>
              <a:t>, </a:t>
            </a:r>
            <a:r>
              <a:rPr lang="en-US" sz="2200" dirty="0" err="1"/>
              <a:t>làm</a:t>
            </a:r>
            <a:r>
              <a:rPr lang="en-US" sz="2200" dirty="0"/>
              <a:t> </a:t>
            </a:r>
            <a:r>
              <a:rPr lang="en-US" sz="2200" dirty="0" err="1"/>
              <a:t>chủ</a:t>
            </a:r>
            <a:r>
              <a:rPr lang="en-US" sz="2200" dirty="0"/>
              <a:t> </a:t>
            </a:r>
            <a:r>
              <a:rPr lang="en-US" sz="2200" dirty="0" err="1"/>
              <a:t>hành</a:t>
            </a:r>
            <a:r>
              <a:rPr lang="en-US" sz="2200" dirty="0"/>
              <a:t> vi </a:t>
            </a:r>
            <a:r>
              <a:rPr lang="en-US" sz="2200" dirty="0" err="1"/>
              <a:t>thì</a:t>
            </a:r>
            <a:r>
              <a:rPr lang="en-US" sz="2200" dirty="0"/>
              <a:t> </a:t>
            </a:r>
            <a:r>
              <a:rPr lang="en-US" sz="2200" dirty="0" err="1"/>
              <a:t>theo</a:t>
            </a:r>
            <a:r>
              <a:rPr lang="en-US" sz="2200" dirty="0"/>
              <a:t> </a:t>
            </a:r>
            <a:r>
              <a:rPr lang="en-US" sz="2200" dirty="0" err="1"/>
              <a:t>yêu</a:t>
            </a:r>
            <a:r>
              <a:rPr lang="en-US" sz="2200" dirty="0"/>
              <a:t> </a:t>
            </a:r>
            <a:r>
              <a:rPr lang="en-US" sz="2200" dirty="0" err="1"/>
              <a:t>cầu</a:t>
            </a:r>
            <a:r>
              <a:rPr lang="en-US" sz="2200" dirty="0"/>
              <a:t> </a:t>
            </a:r>
            <a:r>
              <a:rPr lang="en-US" sz="2200" dirty="0" err="1"/>
              <a:t>của</a:t>
            </a:r>
            <a:r>
              <a:rPr lang="en-US" sz="2200" dirty="0"/>
              <a:t> </a:t>
            </a:r>
            <a:r>
              <a:rPr lang="en-US" sz="2200" dirty="0" err="1"/>
              <a:t>chính</a:t>
            </a:r>
            <a:r>
              <a:rPr lang="en-US" sz="2200" dirty="0"/>
              <a:t> </a:t>
            </a:r>
            <a:r>
              <a:rPr lang="en-US" sz="2200" dirty="0" err="1"/>
              <a:t>người</a:t>
            </a:r>
            <a:r>
              <a:rPr lang="en-US" sz="2200" dirty="0"/>
              <a:t> </a:t>
            </a:r>
            <a:r>
              <a:rPr lang="en-US" sz="2200" dirty="0" err="1"/>
              <a:t>đó</a:t>
            </a:r>
            <a:r>
              <a:rPr lang="en-US" sz="2200" dirty="0"/>
              <a:t> </a:t>
            </a:r>
            <a:r>
              <a:rPr lang="en-US" sz="2200" dirty="0" err="1"/>
              <a:t>hoặc</a:t>
            </a:r>
            <a:r>
              <a:rPr lang="en-US" sz="2200" dirty="0"/>
              <a:t> </a:t>
            </a:r>
            <a:r>
              <a:rPr lang="en-US" sz="2200" dirty="0" err="1"/>
              <a:t>của</a:t>
            </a:r>
            <a:r>
              <a:rPr lang="en-US" sz="2200" dirty="0"/>
              <a:t> </a:t>
            </a:r>
            <a:r>
              <a:rPr lang="en-US" sz="2200" dirty="0" err="1"/>
              <a:t>người</a:t>
            </a:r>
            <a:r>
              <a:rPr lang="en-US" sz="2200" dirty="0"/>
              <a:t> </a:t>
            </a:r>
            <a:r>
              <a:rPr lang="en-US" sz="2200" dirty="0" err="1"/>
              <a:t>có</a:t>
            </a:r>
            <a:r>
              <a:rPr lang="en-US" sz="2200" dirty="0"/>
              <a:t> </a:t>
            </a:r>
            <a:r>
              <a:rPr lang="en-US" sz="2200" dirty="0" err="1"/>
              <a:t>quyền</a:t>
            </a:r>
            <a:r>
              <a:rPr lang="en-US" sz="2200" dirty="0"/>
              <a:t>, </a:t>
            </a:r>
            <a:r>
              <a:rPr lang="en-US" sz="2200" dirty="0" err="1"/>
              <a:t>lợi</a:t>
            </a:r>
            <a:r>
              <a:rPr lang="en-US" sz="2200" dirty="0"/>
              <a:t> </a:t>
            </a:r>
            <a:r>
              <a:rPr lang="en-US" sz="2200" dirty="0" err="1"/>
              <a:t>ích</a:t>
            </a:r>
            <a:r>
              <a:rPr lang="en-US" sz="2200" dirty="0"/>
              <a:t> </a:t>
            </a:r>
            <a:r>
              <a:rPr lang="en-US" sz="2200" dirty="0" err="1"/>
              <a:t>liên</a:t>
            </a:r>
            <a:r>
              <a:rPr lang="en-US" sz="2200" dirty="0"/>
              <a:t> </a:t>
            </a:r>
            <a:r>
              <a:rPr lang="en-US" sz="2200" dirty="0" err="1"/>
              <a:t>quan</a:t>
            </a:r>
            <a:r>
              <a:rPr lang="en-US" sz="2200" dirty="0"/>
              <a:t> </a:t>
            </a:r>
            <a:r>
              <a:rPr lang="en-US" sz="2200" dirty="0" err="1"/>
              <a:t>hoặc</a:t>
            </a:r>
            <a:r>
              <a:rPr lang="en-US" sz="2200" dirty="0"/>
              <a:t> </a:t>
            </a:r>
            <a:r>
              <a:rPr lang="en-US" sz="2200" dirty="0" err="1"/>
              <a:t>của</a:t>
            </a:r>
            <a:r>
              <a:rPr lang="en-US" sz="2200" dirty="0"/>
              <a:t> </a:t>
            </a:r>
            <a:r>
              <a:rPr lang="en-US" sz="2200" dirty="0" err="1"/>
              <a:t>cơ</a:t>
            </a:r>
            <a:r>
              <a:rPr lang="en-US" sz="2200" dirty="0"/>
              <a:t> </a:t>
            </a:r>
            <a:r>
              <a:rPr lang="en-US" sz="2200" dirty="0" err="1"/>
              <a:t>quan</a:t>
            </a:r>
            <a:r>
              <a:rPr lang="en-US" sz="2200" dirty="0"/>
              <a:t>, </a:t>
            </a:r>
            <a:r>
              <a:rPr lang="en-US" sz="2200" dirty="0" err="1"/>
              <a:t>tổ</a:t>
            </a:r>
            <a:r>
              <a:rPr lang="en-US" sz="2200" dirty="0"/>
              <a:t> </a:t>
            </a:r>
            <a:r>
              <a:rPr lang="en-US" sz="2200" dirty="0" err="1"/>
              <a:t>chức</a:t>
            </a:r>
            <a:r>
              <a:rPr lang="en-US" sz="2200" dirty="0"/>
              <a:t> </a:t>
            </a:r>
            <a:r>
              <a:rPr lang="en-US" sz="2200" dirty="0" err="1"/>
              <a:t>hữu</a:t>
            </a:r>
            <a:r>
              <a:rPr lang="en-US" sz="2200" dirty="0"/>
              <a:t> </a:t>
            </a:r>
            <a:r>
              <a:rPr lang="en-US" sz="2200" dirty="0" err="1"/>
              <a:t>quan</a:t>
            </a:r>
            <a:r>
              <a:rPr lang="en-US" sz="2200" dirty="0"/>
              <a:t>, </a:t>
            </a:r>
            <a:r>
              <a:rPr lang="en-US" sz="2200" dirty="0" err="1"/>
              <a:t>Tòa</a:t>
            </a:r>
            <a:r>
              <a:rPr lang="en-US" sz="2200" dirty="0"/>
              <a:t> </a:t>
            </a:r>
            <a:r>
              <a:rPr lang="en-US" sz="2200" dirty="0" err="1"/>
              <a:t>án</a:t>
            </a:r>
            <a:r>
              <a:rPr lang="en-US" sz="2200" dirty="0"/>
              <a:t> </a:t>
            </a:r>
            <a:r>
              <a:rPr lang="en-US" sz="2200" dirty="0" err="1"/>
              <a:t>ra</a:t>
            </a:r>
            <a:r>
              <a:rPr lang="en-US" sz="2200" dirty="0"/>
              <a:t> </a:t>
            </a:r>
            <a:r>
              <a:rPr lang="en-US" sz="2200" dirty="0" err="1"/>
              <a:t>quyết</a:t>
            </a:r>
            <a:r>
              <a:rPr lang="en-US" sz="2200" dirty="0"/>
              <a:t> </a:t>
            </a:r>
            <a:r>
              <a:rPr lang="en-US" sz="2200" dirty="0" err="1"/>
              <a:t>định</a:t>
            </a:r>
            <a:r>
              <a:rPr lang="en-US" sz="2200" dirty="0"/>
              <a:t> </a:t>
            </a:r>
            <a:r>
              <a:rPr lang="en-US" sz="2200" dirty="0" err="1"/>
              <a:t>hủy</a:t>
            </a:r>
            <a:r>
              <a:rPr lang="en-US" sz="2200" dirty="0"/>
              <a:t> </a:t>
            </a:r>
            <a:r>
              <a:rPr lang="en-US" sz="2200" dirty="0" err="1"/>
              <a:t>bỏ</a:t>
            </a:r>
            <a:r>
              <a:rPr lang="en-US" sz="2200" dirty="0"/>
              <a:t> </a:t>
            </a:r>
            <a:r>
              <a:rPr lang="en-US" sz="2200" dirty="0" err="1"/>
              <a:t>quyết</a:t>
            </a:r>
            <a:r>
              <a:rPr lang="en-US" sz="2200" dirty="0"/>
              <a:t> </a:t>
            </a:r>
            <a:r>
              <a:rPr lang="en-US" sz="2200" dirty="0" err="1"/>
              <a:t>định</a:t>
            </a:r>
            <a:r>
              <a:rPr lang="en-US" sz="2200" dirty="0"/>
              <a:t> </a:t>
            </a:r>
            <a:r>
              <a:rPr lang="en-US" sz="2200" dirty="0" err="1"/>
              <a:t>tuyên</a:t>
            </a:r>
            <a:r>
              <a:rPr lang="en-US" sz="2200" dirty="0"/>
              <a:t> </a:t>
            </a:r>
            <a:r>
              <a:rPr lang="en-US" sz="2200" dirty="0" err="1"/>
              <a:t>bố</a:t>
            </a:r>
            <a:r>
              <a:rPr lang="en-US" sz="2200" dirty="0"/>
              <a:t> </a:t>
            </a:r>
            <a:r>
              <a:rPr lang="en-US" sz="2200" dirty="0" err="1"/>
              <a:t>người</a:t>
            </a:r>
            <a:r>
              <a:rPr lang="en-US" sz="2200" dirty="0"/>
              <a:t> </a:t>
            </a:r>
            <a:r>
              <a:rPr lang="en-US" sz="2200" dirty="0" err="1"/>
              <a:t>có</a:t>
            </a:r>
            <a:r>
              <a:rPr lang="en-US" sz="2200" dirty="0"/>
              <a:t> </a:t>
            </a:r>
            <a:r>
              <a:rPr lang="en-US" sz="2200" dirty="0" err="1"/>
              <a:t>khó</a:t>
            </a:r>
            <a:r>
              <a:rPr lang="en-US" sz="2200" dirty="0"/>
              <a:t> </a:t>
            </a:r>
            <a:r>
              <a:rPr lang="en-US" sz="2200" dirty="0" err="1"/>
              <a:t>khăn</a:t>
            </a:r>
            <a:r>
              <a:rPr lang="en-US" sz="2200" dirty="0"/>
              <a:t> </a:t>
            </a:r>
            <a:r>
              <a:rPr lang="en-US" sz="2200" dirty="0" err="1"/>
              <a:t>trong</a:t>
            </a:r>
            <a:r>
              <a:rPr lang="en-US" sz="2200" dirty="0"/>
              <a:t> </a:t>
            </a:r>
            <a:r>
              <a:rPr lang="en-US" sz="2200" dirty="0" err="1"/>
              <a:t>nhận</a:t>
            </a:r>
            <a:r>
              <a:rPr lang="en-US" sz="2200" dirty="0"/>
              <a:t> </a:t>
            </a:r>
            <a:r>
              <a:rPr lang="en-US" sz="2200" dirty="0" err="1"/>
              <a:t>thức</a:t>
            </a:r>
            <a:r>
              <a:rPr lang="en-US" sz="2200" dirty="0"/>
              <a:t>, </a:t>
            </a:r>
            <a:r>
              <a:rPr lang="en-US" sz="2200" dirty="0" err="1"/>
              <a:t>làm</a:t>
            </a:r>
            <a:r>
              <a:rPr lang="en-US" sz="2200" dirty="0"/>
              <a:t> </a:t>
            </a:r>
            <a:r>
              <a:rPr lang="en-US" sz="2200" dirty="0" err="1"/>
              <a:t>chủ</a:t>
            </a:r>
            <a:r>
              <a:rPr lang="en-US" sz="2200" dirty="0"/>
              <a:t> </a:t>
            </a:r>
            <a:r>
              <a:rPr lang="en-US" sz="2200" dirty="0" err="1"/>
              <a:t>hành</a:t>
            </a:r>
            <a:r>
              <a:rPr lang="en-US" sz="2200" dirty="0"/>
              <a:t> vi.</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46</a:t>
            </a:fld>
            <a:endParaRPr lang="en-US"/>
          </a:p>
        </p:txBody>
      </p:sp>
    </p:spTree>
    <p:extLst>
      <p:ext uri="{BB962C8B-B14F-4D97-AF65-F5344CB8AC3E}">
        <p14:creationId xmlns:p14="http://schemas.microsoft.com/office/powerpoint/2010/main" val="38890662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86065"/>
            <a:ext cx="7488832" cy="563562"/>
          </a:xfrm>
        </p:spPr>
        <p:txBody>
          <a:bodyPr/>
          <a:lstStyle/>
          <a:p>
            <a:r>
              <a:rPr lang="en-US" dirty="0"/>
              <a:t>II.2.5. Hạn chế năng lực hành vi dân sự</a:t>
            </a:r>
            <a:endParaRPr lang="vi-VN" dirty="0"/>
          </a:p>
        </p:txBody>
      </p:sp>
      <p:sp>
        <p:nvSpPr>
          <p:cNvPr id="3" name="Content Placeholder 2"/>
          <p:cNvSpPr>
            <a:spLocks noGrp="1"/>
          </p:cNvSpPr>
          <p:nvPr>
            <p:ph idx="1"/>
          </p:nvPr>
        </p:nvSpPr>
        <p:spPr>
          <a:xfrm>
            <a:off x="381000" y="1084639"/>
            <a:ext cx="8458200" cy="5489176"/>
          </a:xfrm>
        </p:spPr>
        <p:txBody>
          <a:bodyPr/>
          <a:lstStyle/>
          <a:p>
            <a:pPr marL="0" indent="0" algn="ctr">
              <a:buNone/>
            </a:pPr>
            <a:r>
              <a:rPr lang="en-US" sz="1900" u="sng" dirty="0" err="1"/>
              <a:t>Điều</a:t>
            </a:r>
            <a:r>
              <a:rPr lang="en-US" sz="1900" u="sng" dirty="0"/>
              <a:t> 24 BLDS 2015</a:t>
            </a:r>
            <a:r>
              <a:rPr lang="en-US" sz="1900" dirty="0"/>
              <a:t>:</a:t>
            </a:r>
          </a:p>
          <a:p>
            <a:pPr algn="just"/>
            <a:r>
              <a:rPr lang="en-US" sz="1900" dirty="0"/>
              <a:t>1. </a:t>
            </a:r>
            <a:r>
              <a:rPr lang="en-US" sz="1900" dirty="0" err="1">
                <a:solidFill>
                  <a:srgbClr val="FF0000"/>
                </a:solidFill>
              </a:rPr>
              <a:t>Người</a:t>
            </a:r>
            <a:r>
              <a:rPr lang="en-US" sz="1900" dirty="0">
                <a:solidFill>
                  <a:srgbClr val="FF0000"/>
                </a:solidFill>
              </a:rPr>
              <a:t> </a:t>
            </a:r>
            <a:r>
              <a:rPr lang="en-US" sz="1900" dirty="0" err="1">
                <a:solidFill>
                  <a:srgbClr val="FF0000"/>
                </a:solidFill>
              </a:rPr>
              <a:t>nghiện</a:t>
            </a:r>
            <a:r>
              <a:rPr lang="en-US" sz="1900" dirty="0">
                <a:solidFill>
                  <a:srgbClr val="FF0000"/>
                </a:solidFill>
              </a:rPr>
              <a:t> ma </a:t>
            </a:r>
            <a:r>
              <a:rPr lang="en-US" sz="1900" dirty="0" err="1">
                <a:solidFill>
                  <a:srgbClr val="FF0000"/>
                </a:solidFill>
              </a:rPr>
              <a:t>túy</a:t>
            </a:r>
            <a:r>
              <a:rPr lang="en-US" sz="1900" dirty="0">
                <a:solidFill>
                  <a:srgbClr val="FF0000"/>
                </a:solidFill>
              </a:rPr>
              <a:t>, </a:t>
            </a:r>
            <a:r>
              <a:rPr lang="en-US" sz="1900" dirty="0" err="1">
                <a:solidFill>
                  <a:srgbClr val="FF0000"/>
                </a:solidFill>
              </a:rPr>
              <a:t>nghiện</a:t>
            </a:r>
            <a:r>
              <a:rPr lang="en-US" sz="1900" dirty="0">
                <a:solidFill>
                  <a:srgbClr val="FF0000"/>
                </a:solidFill>
              </a:rPr>
              <a:t> </a:t>
            </a:r>
            <a:r>
              <a:rPr lang="en-US" sz="1900" dirty="0" err="1">
                <a:solidFill>
                  <a:srgbClr val="FF0000"/>
                </a:solidFill>
              </a:rPr>
              <a:t>các</a:t>
            </a:r>
            <a:r>
              <a:rPr lang="en-US" sz="1900" dirty="0">
                <a:solidFill>
                  <a:srgbClr val="FF0000"/>
                </a:solidFill>
              </a:rPr>
              <a:t> </a:t>
            </a:r>
            <a:r>
              <a:rPr lang="en-US" sz="1900" dirty="0" err="1">
                <a:solidFill>
                  <a:srgbClr val="FF0000"/>
                </a:solidFill>
              </a:rPr>
              <a:t>chất</a:t>
            </a:r>
            <a:r>
              <a:rPr lang="en-US" sz="1900" dirty="0">
                <a:solidFill>
                  <a:srgbClr val="FF0000"/>
                </a:solidFill>
              </a:rPr>
              <a:t> </a:t>
            </a:r>
            <a:r>
              <a:rPr lang="en-US" sz="1900" dirty="0" err="1">
                <a:solidFill>
                  <a:srgbClr val="FF0000"/>
                </a:solidFill>
              </a:rPr>
              <a:t>kích</a:t>
            </a:r>
            <a:r>
              <a:rPr lang="en-US" sz="1900" dirty="0">
                <a:solidFill>
                  <a:srgbClr val="FF0000"/>
                </a:solidFill>
              </a:rPr>
              <a:t> </a:t>
            </a:r>
            <a:r>
              <a:rPr lang="en-US" sz="1900" dirty="0" err="1">
                <a:solidFill>
                  <a:srgbClr val="FF0000"/>
                </a:solidFill>
              </a:rPr>
              <a:t>thích</a:t>
            </a:r>
            <a:r>
              <a:rPr lang="en-US" sz="1900" dirty="0">
                <a:solidFill>
                  <a:srgbClr val="FF0000"/>
                </a:solidFill>
              </a:rPr>
              <a:t> </a:t>
            </a:r>
            <a:r>
              <a:rPr lang="en-US" sz="1900" dirty="0" err="1">
                <a:solidFill>
                  <a:srgbClr val="FF0000"/>
                </a:solidFill>
              </a:rPr>
              <a:t>khác</a:t>
            </a:r>
            <a:r>
              <a:rPr lang="en-US" sz="1900" dirty="0">
                <a:solidFill>
                  <a:srgbClr val="FF0000"/>
                </a:solidFill>
              </a:rPr>
              <a:t> </a:t>
            </a:r>
            <a:r>
              <a:rPr lang="en-US" sz="1900" dirty="0" err="1">
                <a:solidFill>
                  <a:srgbClr val="FF0000"/>
                </a:solidFill>
              </a:rPr>
              <a:t>dẫn</a:t>
            </a:r>
            <a:r>
              <a:rPr lang="en-US" sz="1900" dirty="0">
                <a:solidFill>
                  <a:srgbClr val="FF0000"/>
                </a:solidFill>
              </a:rPr>
              <a:t> </a:t>
            </a:r>
            <a:r>
              <a:rPr lang="en-US" sz="1900" dirty="0" err="1">
                <a:solidFill>
                  <a:srgbClr val="FF0000"/>
                </a:solidFill>
              </a:rPr>
              <a:t>đến</a:t>
            </a:r>
            <a:r>
              <a:rPr lang="en-US" sz="1900" dirty="0">
                <a:solidFill>
                  <a:srgbClr val="FF0000"/>
                </a:solidFill>
              </a:rPr>
              <a:t> </a:t>
            </a:r>
            <a:r>
              <a:rPr lang="en-US" sz="1900" dirty="0" err="1">
                <a:solidFill>
                  <a:srgbClr val="FF0000"/>
                </a:solidFill>
              </a:rPr>
              <a:t>phá</a:t>
            </a:r>
            <a:r>
              <a:rPr lang="en-US" sz="1900" dirty="0">
                <a:solidFill>
                  <a:srgbClr val="FF0000"/>
                </a:solidFill>
              </a:rPr>
              <a:t> </a:t>
            </a:r>
            <a:r>
              <a:rPr lang="en-US" sz="1900" dirty="0" err="1">
                <a:solidFill>
                  <a:srgbClr val="FF0000"/>
                </a:solidFill>
              </a:rPr>
              <a:t>tán</a:t>
            </a:r>
            <a:r>
              <a:rPr lang="en-US" sz="1900" dirty="0">
                <a:solidFill>
                  <a:srgbClr val="FF0000"/>
                </a:solidFill>
              </a:rPr>
              <a:t> </a:t>
            </a:r>
            <a:r>
              <a:rPr lang="en-US" sz="1900" dirty="0" err="1">
                <a:solidFill>
                  <a:srgbClr val="FF0000"/>
                </a:solidFill>
              </a:rPr>
              <a:t>tài</a:t>
            </a:r>
            <a:r>
              <a:rPr lang="en-US" sz="1900" dirty="0">
                <a:solidFill>
                  <a:srgbClr val="FF0000"/>
                </a:solidFill>
              </a:rPr>
              <a:t> </a:t>
            </a:r>
            <a:r>
              <a:rPr lang="en-US" sz="1900" dirty="0" err="1">
                <a:solidFill>
                  <a:srgbClr val="FF0000"/>
                </a:solidFill>
              </a:rPr>
              <a:t>sản</a:t>
            </a:r>
            <a:r>
              <a:rPr lang="en-US" sz="1900" dirty="0">
                <a:solidFill>
                  <a:srgbClr val="FF0000"/>
                </a:solidFill>
              </a:rPr>
              <a:t> </a:t>
            </a:r>
            <a:r>
              <a:rPr lang="en-US" sz="1900" dirty="0" err="1">
                <a:solidFill>
                  <a:srgbClr val="FF0000"/>
                </a:solidFill>
              </a:rPr>
              <a:t>của</a:t>
            </a:r>
            <a:r>
              <a:rPr lang="en-US" sz="1900" dirty="0">
                <a:solidFill>
                  <a:srgbClr val="FF0000"/>
                </a:solidFill>
              </a:rPr>
              <a:t> </a:t>
            </a:r>
            <a:r>
              <a:rPr lang="en-US" sz="1900" dirty="0" err="1">
                <a:solidFill>
                  <a:srgbClr val="FF0000"/>
                </a:solidFill>
              </a:rPr>
              <a:t>gia</a:t>
            </a:r>
            <a:r>
              <a:rPr lang="en-US" sz="1900" dirty="0">
                <a:solidFill>
                  <a:srgbClr val="FF0000"/>
                </a:solidFill>
              </a:rPr>
              <a:t> </a:t>
            </a:r>
            <a:r>
              <a:rPr lang="en-US" sz="1900" dirty="0" err="1">
                <a:solidFill>
                  <a:srgbClr val="FF0000"/>
                </a:solidFill>
              </a:rPr>
              <a:t>đình</a:t>
            </a:r>
            <a:r>
              <a:rPr lang="en-US" sz="1900" dirty="0"/>
              <a:t> </a:t>
            </a:r>
            <a:r>
              <a:rPr lang="en-US" sz="1900" dirty="0" err="1"/>
              <a:t>thì</a:t>
            </a:r>
            <a:r>
              <a:rPr lang="en-US" sz="1900" dirty="0"/>
              <a:t> </a:t>
            </a:r>
            <a:r>
              <a:rPr lang="en-US" sz="1900" dirty="0" err="1"/>
              <a:t>theo</a:t>
            </a:r>
            <a:r>
              <a:rPr lang="en-US" sz="1900" dirty="0"/>
              <a:t> </a:t>
            </a:r>
            <a:r>
              <a:rPr lang="en-US" sz="1900" dirty="0" err="1"/>
              <a:t>yêu</a:t>
            </a:r>
            <a:r>
              <a:rPr lang="en-US" sz="1900" dirty="0"/>
              <a:t> </a:t>
            </a:r>
            <a:r>
              <a:rPr lang="en-US" sz="1900" dirty="0" err="1"/>
              <a:t>cầu</a:t>
            </a:r>
            <a:r>
              <a:rPr lang="en-US" sz="1900" dirty="0"/>
              <a:t> </a:t>
            </a:r>
            <a:r>
              <a:rPr lang="en-US" sz="1900" dirty="0" err="1"/>
              <a:t>của</a:t>
            </a:r>
            <a:r>
              <a:rPr lang="en-US" sz="1900" dirty="0"/>
              <a:t> </a:t>
            </a:r>
            <a:r>
              <a:rPr lang="en-US" sz="1900" dirty="0" err="1"/>
              <a:t>người</a:t>
            </a:r>
            <a:r>
              <a:rPr lang="en-US" sz="1900" dirty="0"/>
              <a:t> </a:t>
            </a:r>
            <a:r>
              <a:rPr lang="en-US" sz="1900" dirty="0" err="1"/>
              <a:t>có</a:t>
            </a:r>
            <a:r>
              <a:rPr lang="en-US" sz="1900" dirty="0"/>
              <a:t> </a:t>
            </a:r>
            <a:r>
              <a:rPr lang="en-US" sz="1900" dirty="0" err="1"/>
              <a:t>quyền</a:t>
            </a:r>
            <a:r>
              <a:rPr lang="en-US" sz="1900" dirty="0"/>
              <a:t>, </a:t>
            </a:r>
            <a:r>
              <a:rPr lang="en-US" sz="1900" dirty="0" err="1"/>
              <a:t>lợi</a:t>
            </a:r>
            <a:r>
              <a:rPr lang="en-US" sz="1900" dirty="0"/>
              <a:t> </a:t>
            </a:r>
            <a:r>
              <a:rPr lang="en-US" sz="1900" dirty="0" err="1"/>
              <a:t>ích</a:t>
            </a:r>
            <a:r>
              <a:rPr lang="en-US" sz="1900" dirty="0"/>
              <a:t> </a:t>
            </a:r>
            <a:r>
              <a:rPr lang="en-US" sz="1900" dirty="0" err="1"/>
              <a:t>liên</a:t>
            </a:r>
            <a:r>
              <a:rPr lang="en-US" sz="1900" dirty="0"/>
              <a:t> </a:t>
            </a:r>
            <a:r>
              <a:rPr lang="en-US" sz="1900" dirty="0" err="1"/>
              <a:t>quan</a:t>
            </a:r>
            <a:r>
              <a:rPr lang="en-US" sz="1900" dirty="0"/>
              <a:t> </a:t>
            </a:r>
            <a:r>
              <a:rPr lang="en-US" sz="1900" dirty="0" err="1"/>
              <a:t>hoặc</a:t>
            </a:r>
            <a:r>
              <a:rPr lang="en-US" sz="1900" dirty="0"/>
              <a:t> </a:t>
            </a:r>
            <a:r>
              <a:rPr lang="en-US" sz="1900" dirty="0" err="1"/>
              <a:t>của</a:t>
            </a:r>
            <a:r>
              <a:rPr lang="en-US" sz="1900" dirty="0"/>
              <a:t> </a:t>
            </a:r>
            <a:r>
              <a:rPr lang="en-US" sz="1900" dirty="0" err="1"/>
              <a:t>cơ</a:t>
            </a:r>
            <a:r>
              <a:rPr lang="en-US" sz="1900" dirty="0"/>
              <a:t> </a:t>
            </a:r>
            <a:r>
              <a:rPr lang="en-US" sz="1900" dirty="0" err="1"/>
              <a:t>quan</a:t>
            </a:r>
            <a:r>
              <a:rPr lang="en-US" sz="1900" dirty="0"/>
              <a:t>, </a:t>
            </a:r>
            <a:r>
              <a:rPr lang="en-US" sz="1900" dirty="0" err="1"/>
              <a:t>tổ</a:t>
            </a:r>
            <a:r>
              <a:rPr lang="en-US" sz="1900" dirty="0"/>
              <a:t> </a:t>
            </a:r>
            <a:r>
              <a:rPr lang="en-US" sz="1900" dirty="0" err="1"/>
              <a:t>chức</a:t>
            </a:r>
            <a:r>
              <a:rPr lang="en-US" sz="1900" dirty="0"/>
              <a:t> </a:t>
            </a:r>
            <a:r>
              <a:rPr lang="en-US" sz="1900" dirty="0" err="1"/>
              <a:t>hữu</a:t>
            </a:r>
            <a:r>
              <a:rPr lang="en-US" sz="1900" dirty="0"/>
              <a:t> </a:t>
            </a:r>
            <a:r>
              <a:rPr lang="en-US" sz="1900" dirty="0" err="1"/>
              <a:t>quan</a:t>
            </a:r>
            <a:r>
              <a:rPr lang="en-US" sz="1900" dirty="0"/>
              <a:t>, </a:t>
            </a:r>
            <a:r>
              <a:rPr lang="en-US" sz="1900" dirty="0" err="1">
                <a:solidFill>
                  <a:srgbClr val="FF0000"/>
                </a:solidFill>
              </a:rPr>
              <a:t>Tòa</a:t>
            </a:r>
            <a:r>
              <a:rPr lang="en-US" sz="1900" dirty="0">
                <a:solidFill>
                  <a:srgbClr val="FF0000"/>
                </a:solidFill>
              </a:rPr>
              <a:t> </a:t>
            </a:r>
            <a:r>
              <a:rPr lang="en-US" sz="1900" dirty="0" err="1">
                <a:solidFill>
                  <a:srgbClr val="FF0000"/>
                </a:solidFill>
              </a:rPr>
              <a:t>án</a:t>
            </a:r>
            <a:r>
              <a:rPr lang="en-US" sz="1900" dirty="0">
                <a:solidFill>
                  <a:srgbClr val="FF0000"/>
                </a:solidFill>
              </a:rPr>
              <a:t> </a:t>
            </a:r>
            <a:r>
              <a:rPr lang="en-US" sz="1900" dirty="0" err="1">
                <a:solidFill>
                  <a:srgbClr val="FF0000"/>
                </a:solidFill>
              </a:rPr>
              <a:t>có</a:t>
            </a:r>
            <a:r>
              <a:rPr lang="en-US" sz="1900" dirty="0">
                <a:solidFill>
                  <a:srgbClr val="FF0000"/>
                </a:solidFill>
              </a:rPr>
              <a:t> </a:t>
            </a:r>
            <a:r>
              <a:rPr lang="en-US" sz="1900" dirty="0" err="1">
                <a:solidFill>
                  <a:srgbClr val="FF0000"/>
                </a:solidFill>
              </a:rPr>
              <a:t>thể</a:t>
            </a:r>
            <a:r>
              <a:rPr lang="en-US" sz="1900" dirty="0">
                <a:solidFill>
                  <a:srgbClr val="FF0000"/>
                </a:solidFill>
              </a:rPr>
              <a:t> </a:t>
            </a:r>
            <a:r>
              <a:rPr lang="en-US" sz="1900" dirty="0" err="1">
                <a:solidFill>
                  <a:srgbClr val="FF0000"/>
                </a:solidFill>
              </a:rPr>
              <a:t>ra</a:t>
            </a:r>
            <a:r>
              <a:rPr lang="en-US" sz="1900" dirty="0">
                <a:solidFill>
                  <a:srgbClr val="FF0000"/>
                </a:solidFill>
              </a:rPr>
              <a:t> </a:t>
            </a:r>
            <a:r>
              <a:rPr lang="en-US" sz="1900" dirty="0" err="1">
                <a:solidFill>
                  <a:srgbClr val="FF0000"/>
                </a:solidFill>
              </a:rPr>
              <a:t>quyết</a:t>
            </a:r>
            <a:r>
              <a:rPr lang="en-US" sz="1900" dirty="0">
                <a:solidFill>
                  <a:srgbClr val="FF0000"/>
                </a:solidFill>
              </a:rPr>
              <a:t> </a:t>
            </a:r>
            <a:r>
              <a:rPr lang="en-US" sz="1900" dirty="0" err="1">
                <a:solidFill>
                  <a:srgbClr val="FF0000"/>
                </a:solidFill>
              </a:rPr>
              <a:t>định</a:t>
            </a:r>
            <a:r>
              <a:rPr lang="en-US" sz="1900" dirty="0">
                <a:solidFill>
                  <a:srgbClr val="FF0000"/>
                </a:solidFill>
              </a:rPr>
              <a:t> </a:t>
            </a:r>
            <a:r>
              <a:rPr lang="en-US" sz="1900" dirty="0" err="1">
                <a:solidFill>
                  <a:srgbClr val="FF0000"/>
                </a:solidFill>
              </a:rPr>
              <a:t>tuyên</a:t>
            </a:r>
            <a:r>
              <a:rPr lang="en-US" sz="1900" dirty="0">
                <a:solidFill>
                  <a:srgbClr val="FF0000"/>
                </a:solidFill>
              </a:rPr>
              <a:t> </a:t>
            </a:r>
            <a:r>
              <a:rPr lang="en-US" sz="1900" dirty="0" err="1">
                <a:solidFill>
                  <a:srgbClr val="FF0000"/>
                </a:solidFill>
              </a:rPr>
              <a:t>bố</a:t>
            </a:r>
            <a:r>
              <a:rPr lang="en-US" sz="1900" dirty="0">
                <a:solidFill>
                  <a:srgbClr val="FF0000"/>
                </a:solidFill>
              </a:rPr>
              <a:t> </a:t>
            </a:r>
            <a:r>
              <a:rPr lang="en-US" sz="1900" dirty="0" err="1">
                <a:solidFill>
                  <a:srgbClr val="FF0000"/>
                </a:solidFill>
              </a:rPr>
              <a:t>người</a:t>
            </a:r>
            <a:r>
              <a:rPr lang="en-US" sz="1900" dirty="0">
                <a:solidFill>
                  <a:srgbClr val="FF0000"/>
                </a:solidFill>
              </a:rPr>
              <a:t> </a:t>
            </a:r>
            <a:r>
              <a:rPr lang="en-US" sz="1900" dirty="0" err="1">
                <a:solidFill>
                  <a:srgbClr val="FF0000"/>
                </a:solidFill>
              </a:rPr>
              <a:t>này</a:t>
            </a:r>
            <a:r>
              <a:rPr lang="en-US" sz="1900" dirty="0">
                <a:solidFill>
                  <a:srgbClr val="FF0000"/>
                </a:solidFill>
              </a:rPr>
              <a:t> </a:t>
            </a:r>
            <a:r>
              <a:rPr lang="en-US" sz="1900" dirty="0" err="1">
                <a:solidFill>
                  <a:srgbClr val="FF0000"/>
                </a:solidFill>
              </a:rPr>
              <a:t>là</a:t>
            </a:r>
            <a:r>
              <a:rPr lang="en-US" sz="1900" dirty="0">
                <a:solidFill>
                  <a:srgbClr val="FF0000"/>
                </a:solidFill>
              </a:rPr>
              <a:t> </a:t>
            </a:r>
            <a:r>
              <a:rPr lang="en-US" sz="1900" dirty="0" err="1">
                <a:solidFill>
                  <a:srgbClr val="FF0000"/>
                </a:solidFill>
              </a:rPr>
              <a:t>người</a:t>
            </a:r>
            <a:r>
              <a:rPr lang="en-US" sz="1900" dirty="0">
                <a:solidFill>
                  <a:srgbClr val="FF0000"/>
                </a:solidFill>
              </a:rPr>
              <a:t> </a:t>
            </a:r>
            <a:r>
              <a:rPr lang="en-US" sz="1900" dirty="0" err="1">
                <a:solidFill>
                  <a:srgbClr val="FF0000"/>
                </a:solidFill>
              </a:rPr>
              <a:t>bị</a:t>
            </a:r>
            <a:r>
              <a:rPr lang="en-US" sz="1900" dirty="0">
                <a:solidFill>
                  <a:srgbClr val="FF0000"/>
                </a:solidFill>
              </a:rPr>
              <a:t> </a:t>
            </a:r>
            <a:r>
              <a:rPr lang="en-US" sz="1900" dirty="0" err="1">
                <a:solidFill>
                  <a:srgbClr val="FF0000"/>
                </a:solidFill>
              </a:rPr>
              <a:t>hạn</a:t>
            </a:r>
            <a:r>
              <a:rPr lang="en-US" sz="1900" dirty="0">
                <a:solidFill>
                  <a:srgbClr val="FF0000"/>
                </a:solidFill>
              </a:rPr>
              <a:t> </a:t>
            </a:r>
            <a:r>
              <a:rPr lang="en-US" sz="1900" dirty="0" err="1">
                <a:solidFill>
                  <a:srgbClr val="FF0000"/>
                </a:solidFill>
              </a:rPr>
              <a:t>chế</a:t>
            </a:r>
            <a:r>
              <a:rPr lang="en-US" sz="1900" dirty="0">
                <a:solidFill>
                  <a:srgbClr val="FF0000"/>
                </a:solidFill>
              </a:rPr>
              <a:t> </a:t>
            </a:r>
            <a:r>
              <a:rPr lang="en-US" sz="1900" dirty="0" err="1">
                <a:solidFill>
                  <a:srgbClr val="FF0000"/>
                </a:solidFill>
              </a:rPr>
              <a:t>năng</a:t>
            </a:r>
            <a:r>
              <a:rPr lang="en-US" sz="1900" dirty="0">
                <a:solidFill>
                  <a:srgbClr val="FF0000"/>
                </a:solidFill>
              </a:rPr>
              <a:t> </a:t>
            </a:r>
            <a:r>
              <a:rPr lang="en-US" sz="1900" dirty="0" err="1">
                <a:solidFill>
                  <a:srgbClr val="FF0000"/>
                </a:solidFill>
              </a:rPr>
              <a:t>lực</a:t>
            </a:r>
            <a:r>
              <a:rPr lang="en-US" sz="1900" dirty="0">
                <a:solidFill>
                  <a:srgbClr val="FF0000"/>
                </a:solidFill>
              </a:rPr>
              <a:t> </a:t>
            </a:r>
            <a:r>
              <a:rPr lang="en-US" sz="1900" dirty="0" err="1">
                <a:solidFill>
                  <a:srgbClr val="FF0000"/>
                </a:solidFill>
              </a:rPr>
              <a:t>hành</a:t>
            </a:r>
            <a:r>
              <a:rPr lang="en-US" sz="1900" dirty="0">
                <a:solidFill>
                  <a:srgbClr val="FF0000"/>
                </a:solidFill>
              </a:rPr>
              <a:t> vi </a:t>
            </a:r>
            <a:r>
              <a:rPr lang="en-US" sz="1900" dirty="0" err="1">
                <a:solidFill>
                  <a:srgbClr val="FF0000"/>
                </a:solidFill>
              </a:rPr>
              <a:t>dân</a:t>
            </a:r>
            <a:r>
              <a:rPr lang="en-US" sz="1900" dirty="0">
                <a:solidFill>
                  <a:srgbClr val="FF0000"/>
                </a:solidFill>
              </a:rPr>
              <a:t> </a:t>
            </a:r>
            <a:r>
              <a:rPr lang="en-US" sz="1900" dirty="0" err="1">
                <a:solidFill>
                  <a:srgbClr val="FF0000"/>
                </a:solidFill>
              </a:rPr>
              <a:t>sự</a:t>
            </a:r>
            <a:r>
              <a:rPr lang="en-US" sz="1900" dirty="0">
                <a:solidFill>
                  <a:srgbClr val="FF0000"/>
                </a:solidFill>
              </a:rPr>
              <a:t>. </a:t>
            </a:r>
            <a:r>
              <a:rPr lang="en-US" sz="1900" dirty="0" err="1">
                <a:solidFill>
                  <a:srgbClr val="FF0000"/>
                </a:solidFill>
              </a:rPr>
              <a:t>Tòa</a:t>
            </a:r>
            <a:r>
              <a:rPr lang="en-US" sz="1900" dirty="0">
                <a:solidFill>
                  <a:srgbClr val="FF0000"/>
                </a:solidFill>
              </a:rPr>
              <a:t> </a:t>
            </a:r>
            <a:r>
              <a:rPr lang="en-US" sz="1900" dirty="0" err="1">
                <a:solidFill>
                  <a:srgbClr val="FF0000"/>
                </a:solidFill>
              </a:rPr>
              <a:t>án</a:t>
            </a:r>
            <a:r>
              <a:rPr lang="en-US" sz="1900" dirty="0">
                <a:solidFill>
                  <a:srgbClr val="FF0000"/>
                </a:solidFill>
              </a:rPr>
              <a:t> </a:t>
            </a:r>
            <a:r>
              <a:rPr lang="en-US" sz="1900" dirty="0" err="1">
                <a:solidFill>
                  <a:srgbClr val="FF0000"/>
                </a:solidFill>
              </a:rPr>
              <a:t>quyết</a:t>
            </a:r>
            <a:r>
              <a:rPr lang="en-US" sz="1900" dirty="0">
                <a:solidFill>
                  <a:srgbClr val="FF0000"/>
                </a:solidFill>
              </a:rPr>
              <a:t> </a:t>
            </a:r>
            <a:r>
              <a:rPr lang="en-US" sz="1900" dirty="0" err="1">
                <a:solidFill>
                  <a:srgbClr val="FF0000"/>
                </a:solidFill>
              </a:rPr>
              <a:t>định</a:t>
            </a:r>
            <a:r>
              <a:rPr lang="en-US" sz="1900" dirty="0">
                <a:solidFill>
                  <a:srgbClr val="FF0000"/>
                </a:solidFill>
              </a:rPr>
              <a:t> </a:t>
            </a:r>
            <a:r>
              <a:rPr lang="en-US" sz="1900" dirty="0" err="1">
                <a:solidFill>
                  <a:srgbClr val="FF0000"/>
                </a:solidFill>
              </a:rPr>
              <a:t>người</a:t>
            </a:r>
            <a:r>
              <a:rPr lang="en-US" sz="1900" dirty="0">
                <a:solidFill>
                  <a:srgbClr val="FF0000"/>
                </a:solidFill>
              </a:rPr>
              <a:t> </a:t>
            </a:r>
            <a:r>
              <a:rPr lang="en-US" sz="1900" dirty="0" err="1">
                <a:solidFill>
                  <a:srgbClr val="FF0000"/>
                </a:solidFill>
              </a:rPr>
              <a:t>đại</a:t>
            </a:r>
            <a:r>
              <a:rPr lang="en-US" sz="1900" dirty="0">
                <a:solidFill>
                  <a:srgbClr val="FF0000"/>
                </a:solidFill>
              </a:rPr>
              <a:t> </a:t>
            </a:r>
            <a:r>
              <a:rPr lang="en-US" sz="1900" dirty="0" err="1">
                <a:solidFill>
                  <a:srgbClr val="FF0000"/>
                </a:solidFill>
              </a:rPr>
              <a:t>diện</a:t>
            </a:r>
            <a:r>
              <a:rPr lang="en-US" sz="1900" dirty="0">
                <a:solidFill>
                  <a:srgbClr val="FF0000"/>
                </a:solidFill>
              </a:rPr>
              <a:t> </a:t>
            </a:r>
            <a:r>
              <a:rPr lang="en-US" sz="1900" dirty="0" err="1">
                <a:solidFill>
                  <a:srgbClr val="FF0000"/>
                </a:solidFill>
              </a:rPr>
              <a:t>theo</a:t>
            </a:r>
            <a:r>
              <a:rPr lang="en-US" sz="1900" dirty="0">
                <a:solidFill>
                  <a:srgbClr val="FF0000"/>
                </a:solidFill>
              </a:rPr>
              <a:t> </a:t>
            </a:r>
            <a:r>
              <a:rPr lang="en-US" sz="1900" dirty="0" err="1">
                <a:solidFill>
                  <a:srgbClr val="FF0000"/>
                </a:solidFill>
              </a:rPr>
              <a:t>pháp</a:t>
            </a:r>
            <a:r>
              <a:rPr lang="en-US" sz="1900" dirty="0">
                <a:solidFill>
                  <a:srgbClr val="FF0000"/>
                </a:solidFill>
              </a:rPr>
              <a:t> </a:t>
            </a:r>
            <a:r>
              <a:rPr lang="en-US" sz="1900" dirty="0" err="1">
                <a:solidFill>
                  <a:srgbClr val="FF0000"/>
                </a:solidFill>
              </a:rPr>
              <a:t>luật</a:t>
            </a:r>
            <a:r>
              <a:rPr lang="en-US" sz="1900" dirty="0">
                <a:solidFill>
                  <a:srgbClr val="FF0000"/>
                </a:solidFill>
              </a:rPr>
              <a:t> </a:t>
            </a:r>
            <a:r>
              <a:rPr lang="en-US" sz="1900" dirty="0" err="1">
                <a:solidFill>
                  <a:srgbClr val="FF0000"/>
                </a:solidFill>
              </a:rPr>
              <a:t>của</a:t>
            </a:r>
            <a:r>
              <a:rPr lang="en-US" sz="1900" dirty="0">
                <a:solidFill>
                  <a:srgbClr val="FF0000"/>
                </a:solidFill>
              </a:rPr>
              <a:t> </a:t>
            </a:r>
            <a:r>
              <a:rPr lang="en-US" sz="1900" dirty="0" err="1">
                <a:solidFill>
                  <a:srgbClr val="FF0000"/>
                </a:solidFill>
              </a:rPr>
              <a:t>người</a:t>
            </a:r>
            <a:r>
              <a:rPr lang="en-US" sz="1900" dirty="0">
                <a:solidFill>
                  <a:srgbClr val="FF0000"/>
                </a:solidFill>
              </a:rPr>
              <a:t> </a:t>
            </a:r>
            <a:r>
              <a:rPr lang="en-US" sz="1900" dirty="0" err="1">
                <a:solidFill>
                  <a:srgbClr val="FF0000"/>
                </a:solidFill>
              </a:rPr>
              <a:t>bị</a:t>
            </a:r>
            <a:r>
              <a:rPr lang="en-US" sz="1900" dirty="0">
                <a:solidFill>
                  <a:srgbClr val="FF0000"/>
                </a:solidFill>
              </a:rPr>
              <a:t> </a:t>
            </a:r>
            <a:r>
              <a:rPr lang="en-US" sz="1900" dirty="0" err="1">
                <a:solidFill>
                  <a:srgbClr val="FF0000"/>
                </a:solidFill>
              </a:rPr>
              <a:t>hạn</a:t>
            </a:r>
            <a:r>
              <a:rPr lang="en-US" sz="1900" dirty="0">
                <a:solidFill>
                  <a:srgbClr val="FF0000"/>
                </a:solidFill>
              </a:rPr>
              <a:t> </a:t>
            </a:r>
            <a:r>
              <a:rPr lang="en-US" sz="1900" dirty="0" err="1">
                <a:solidFill>
                  <a:srgbClr val="FF0000"/>
                </a:solidFill>
              </a:rPr>
              <a:t>chế</a:t>
            </a:r>
            <a:r>
              <a:rPr lang="en-US" sz="1900" dirty="0">
                <a:solidFill>
                  <a:srgbClr val="FF0000"/>
                </a:solidFill>
              </a:rPr>
              <a:t> </a:t>
            </a:r>
            <a:r>
              <a:rPr lang="en-US" sz="1900" dirty="0" err="1">
                <a:solidFill>
                  <a:srgbClr val="FF0000"/>
                </a:solidFill>
              </a:rPr>
              <a:t>năng</a:t>
            </a:r>
            <a:r>
              <a:rPr lang="en-US" sz="1900" dirty="0">
                <a:solidFill>
                  <a:srgbClr val="FF0000"/>
                </a:solidFill>
              </a:rPr>
              <a:t> </a:t>
            </a:r>
            <a:r>
              <a:rPr lang="en-US" sz="1900" dirty="0" err="1">
                <a:solidFill>
                  <a:srgbClr val="FF0000"/>
                </a:solidFill>
              </a:rPr>
              <a:t>lực</a:t>
            </a:r>
            <a:r>
              <a:rPr lang="en-US" sz="1900" dirty="0">
                <a:solidFill>
                  <a:srgbClr val="FF0000"/>
                </a:solidFill>
              </a:rPr>
              <a:t> </a:t>
            </a:r>
            <a:r>
              <a:rPr lang="en-US" sz="1900" dirty="0" err="1">
                <a:solidFill>
                  <a:srgbClr val="FF0000"/>
                </a:solidFill>
              </a:rPr>
              <a:t>hành</a:t>
            </a:r>
            <a:r>
              <a:rPr lang="en-US" sz="1900" dirty="0">
                <a:solidFill>
                  <a:srgbClr val="FF0000"/>
                </a:solidFill>
              </a:rPr>
              <a:t> vi </a:t>
            </a:r>
            <a:r>
              <a:rPr lang="en-US" sz="1900" dirty="0" err="1">
                <a:solidFill>
                  <a:srgbClr val="FF0000"/>
                </a:solidFill>
              </a:rPr>
              <a:t>dân</a:t>
            </a:r>
            <a:r>
              <a:rPr lang="en-US" sz="1900" dirty="0">
                <a:solidFill>
                  <a:srgbClr val="FF0000"/>
                </a:solidFill>
              </a:rPr>
              <a:t> </a:t>
            </a:r>
            <a:r>
              <a:rPr lang="en-US" sz="1900" dirty="0" err="1">
                <a:solidFill>
                  <a:srgbClr val="FF0000"/>
                </a:solidFill>
              </a:rPr>
              <a:t>sự</a:t>
            </a:r>
            <a:r>
              <a:rPr lang="en-US" sz="1900" dirty="0">
                <a:solidFill>
                  <a:srgbClr val="FF0000"/>
                </a:solidFill>
              </a:rPr>
              <a:t> </a:t>
            </a:r>
            <a:r>
              <a:rPr lang="en-US" sz="1900" dirty="0" err="1">
                <a:solidFill>
                  <a:srgbClr val="FF0000"/>
                </a:solidFill>
              </a:rPr>
              <a:t>và</a:t>
            </a:r>
            <a:r>
              <a:rPr lang="en-US" sz="1900" dirty="0">
                <a:solidFill>
                  <a:srgbClr val="FF0000"/>
                </a:solidFill>
              </a:rPr>
              <a:t> </a:t>
            </a:r>
            <a:r>
              <a:rPr lang="en-US" sz="1900" dirty="0" err="1">
                <a:solidFill>
                  <a:srgbClr val="FF0000"/>
                </a:solidFill>
              </a:rPr>
              <a:t>phạm</a:t>
            </a:r>
            <a:r>
              <a:rPr lang="en-US" sz="1900" dirty="0">
                <a:solidFill>
                  <a:srgbClr val="FF0000"/>
                </a:solidFill>
              </a:rPr>
              <a:t> vi </a:t>
            </a:r>
            <a:r>
              <a:rPr lang="en-US" sz="1900" dirty="0" err="1">
                <a:solidFill>
                  <a:srgbClr val="FF0000"/>
                </a:solidFill>
              </a:rPr>
              <a:t>đại</a:t>
            </a:r>
            <a:r>
              <a:rPr lang="en-US" sz="1900" dirty="0">
                <a:solidFill>
                  <a:srgbClr val="FF0000"/>
                </a:solidFill>
              </a:rPr>
              <a:t> </a:t>
            </a:r>
            <a:r>
              <a:rPr lang="en-US" sz="1900" dirty="0" err="1">
                <a:solidFill>
                  <a:srgbClr val="FF0000"/>
                </a:solidFill>
              </a:rPr>
              <a:t>diện</a:t>
            </a:r>
            <a:r>
              <a:rPr lang="en-US" sz="1900" dirty="0">
                <a:solidFill>
                  <a:srgbClr val="FF0000"/>
                </a:solidFill>
              </a:rPr>
              <a:t>.</a:t>
            </a:r>
          </a:p>
          <a:p>
            <a:pPr algn="just"/>
            <a:r>
              <a:rPr lang="en-US" sz="1900" dirty="0"/>
              <a:t>2. </a:t>
            </a:r>
            <a:r>
              <a:rPr lang="en-US" sz="1900" dirty="0" err="1"/>
              <a:t>Việc</a:t>
            </a:r>
            <a:r>
              <a:rPr lang="en-US" sz="1900" dirty="0"/>
              <a:t> </a:t>
            </a:r>
            <a:r>
              <a:rPr lang="en-US" sz="1900" dirty="0" err="1"/>
              <a:t>xác</a:t>
            </a:r>
            <a:r>
              <a:rPr lang="en-US" sz="1900" dirty="0"/>
              <a:t> </a:t>
            </a:r>
            <a:r>
              <a:rPr lang="en-US" sz="1900" dirty="0" err="1"/>
              <a:t>lập</a:t>
            </a:r>
            <a:r>
              <a:rPr lang="en-US" sz="1900" dirty="0"/>
              <a:t>, </a:t>
            </a:r>
            <a:r>
              <a:rPr lang="en-US" sz="1900" dirty="0" err="1"/>
              <a:t>thực</a:t>
            </a:r>
            <a:r>
              <a:rPr lang="en-US" sz="1900" dirty="0"/>
              <a:t> </a:t>
            </a:r>
            <a:r>
              <a:rPr lang="en-US" sz="1900" dirty="0" err="1"/>
              <a:t>hiện</a:t>
            </a:r>
            <a:r>
              <a:rPr lang="en-US" sz="1900" dirty="0"/>
              <a:t> </a:t>
            </a:r>
            <a:r>
              <a:rPr lang="en-US" sz="1900" dirty="0" err="1"/>
              <a:t>giao</a:t>
            </a:r>
            <a:r>
              <a:rPr lang="en-US" sz="1900" dirty="0"/>
              <a:t> </a:t>
            </a:r>
            <a:r>
              <a:rPr lang="en-US" sz="1900" dirty="0" err="1"/>
              <a:t>dịch</a:t>
            </a:r>
            <a:r>
              <a:rPr lang="en-US" sz="1900" dirty="0"/>
              <a:t> </a:t>
            </a:r>
            <a:r>
              <a:rPr lang="en-US" sz="1900" dirty="0" err="1"/>
              <a:t>dân</a:t>
            </a:r>
            <a:r>
              <a:rPr lang="en-US" sz="1900" dirty="0"/>
              <a:t> </a:t>
            </a:r>
            <a:r>
              <a:rPr lang="en-US" sz="1900" dirty="0" err="1"/>
              <a:t>sự</a:t>
            </a:r>
            <a:r>
              <a:rPr lang="en-US" sz="1900" dirty="0"/>
              <a:t> </a:t>
            </a:r>
            <a:r>
              <a:rPr lang="en-US" sz="1900" dirty="0" err="1"/>
              <a:t>liên</a:t>
            </a:r>
            <a:r>
              <a:rPr lang="en-US" sz="1900" dirty="0"/>
              <a:t> </a:t>
            </a:r>
            <a:r>
              <a:rPr lang="en-US" sz="1900" dirty="0" err="1"/>
              <a:t>quan</a:t>
            </a:r>
            <a:r>
              <a:rPr lang="en-US" sz="1900" dirty="0"/>
              <a:t> </a:t>
            </a:r>
            <a:r>
              <a:rPr lang="en-US" sz="1900" dirty="0" err="1"/>
              <a:t>đến</a:t>
            </a:r>
            <a:r>
              <a:rPr lang="en-US" sz="1900" dirty="0"/>
              <a:t> </a:t>
            </a:r>
            <a:r>
              <a:rPr lang="en-US" sz="1900" dirty="0" err="1"/>
              <a:t>tài</a:t>
            </a:r>
            <a:r>
              <a:rPr lang="en-US" sz="1900" dirty="0"/>
              <a:t> </a:t>
            </a:r>
            <a:r>
              <a:rPr lang="en-US" sz="1900" dirty="0" err="1"/>
              <a:t>sản</a:t>
            </a:r>
            <a:r>
              <a:rPr lang="en-US" sz="1900" dirty="0"/>
              <a:t> </a:t>
            </a:r>
            <a:r>
              <a:rPr lang="en-US" sz="1900" dirty="0" err="1"/>
              <a:t>của</a:t>
            </a:r>
            <a:r>
              <a:rPr lang="en-US" sz="1900" dirty="0"/>
              <a:t> </a:t>
            </a:r>
            <a:r>
              <a:rPr lang="en-US" sz="1900" dirty="0" err="1"/>
              <a:t>người</a:t>
            </a:r>
            <a:r>
              <a:rPr lang="en-US" sz="1900" dirty="0"/>
              <a:t> </a:t>
            </a:r>
            <a:r>
              <a:rPr lang="en-US" sz="1900" dirty="0" err="1"/>
              <a:t>bị</a:t>
            </a:r>
            <a:r>
              <a:rPr lang="en-US" sz="1900" dirty="0"/>
              <a:t> </a:t>
            </a:r>
            <a:r>
              <a:rPr lang="en-US" sz="1900" dirty="0" err="1"/>
              <a:t>Tòa</a:t>
            </a:r>
            <a:r>
              <a:rPr lang="en-US" sz="1900" dirty="0"/>
              <a:t> </a:t>
            </a:r>
            <a:r>
              <a:rPr lang="en-US" sz="1900" dirty="0" err="1"/>
              <a:t>án</a:t>
            </a:r>
            <a:r>
              <a:rPr lang="en-US" sz="1900" dirty="0"/>
              <a:t> </a:t>
            </a:r>
            <a:r>
              <a:rPr lang="en-US" sz="1900" dirty="0" err="1"/>
              <a:t>tuyên</a:t>
            </a:r>
            <a:r>
              <a:rPr lang="en-US" sz="1900" dirty="0"/>
              <a:t> </a:t>
            </a:r>
            <a:r>
              <a:rPr lang="en-US" sz="1900" dirty="0" err="1"/>
              <a:t>bố</a:t>
            </a:r>
            <a:r>
              <a:rPr lang="en-US" sz="1900" dirty="0"/>
              <a:t> </a:t>
            </a:r>
            <a:r>
              <a:rPr lang="en-US" sz="1900" dirty="0" err="1"/>
              <a:t>hạn</a:t>
            </a:r>
            <a:r>
              <a:rPr lang="en-US" sz="1900" dirty="0"/>
              <a:t> </a:t>
            </a:r>
            <a:r>
              <a:rPr lang="en-US" sz="1900" dirty="0" err="1"/>
              <a:t>chế</a:t>
            </a:r>
            <a:r>
              <a:rPr lang="en-US" sz="1900" dirty="0"/>
              <a:t> </a:t>
            </a:r>
            <a:r>
              <a:rPr lang="en-US" sz="1900" dirty="0" err="1"/>
              <a:t>năng</a:t>
            </a:r>
            <a:r>
              <a:rPr lang="en-US" sz="1900" dirty="0"/>
              <a:t> </a:t>
            </a:r>
            <a:r>
              <a:rPr lang="en-US" sz="1900" dirty="0" err="1"/>
              <a:t>lực</a:t>
            </a:r>
            <a:r>
              <a:rPr lang="en-US" sz="1900" dirty="0"/>
              <a:t> </a:t>
            </a:r>
            <a:r>
              <a:rPr lang="en-US" sz="1900" dirty="0" err="1"/>
              <a:t>hành</a:t>
            </a:r>
            <a:r>
              <a:rPr lang="en-US" sz="1900" dirty="0"/>
              <a:t> vi </a:t>
            </a:r>
            <a:r>
              <a:rPr lang="en-US" sz="1900" dirty="0" err="1"/>
              <a:t>dân</a:t>
            </a:r>
            <a:r>
              <a:rPr lang="en-US" sz="1900" dirty="0"/>
              <a:t> </a:t>
            </a:r>
            <a:r>
              <a:rPr lang="en-US" sz="1900" dirty="0" err="1"/>
              <a:t>sự</a:t>
            </a:r>
            <a:r>
              <a:rPr lang="en-US" sz="1900" dirty="0"/>
              <a:t> </a:t>
            </a:r>
            <a:r>
              <a:rPr lang="en-US" sz="1900" dirty="0" err="1">
                <a:solidFill>
                  <a:srgbClr val="FF0000"/>
                </a:solidFill>
              </a:rPr>
              <a:t>phải</a:t>
            </a:r>
            <a:r>
              <a:rPr lang="en-US" sz="1900" dirty="0">
                <a:solidFill>
                  <a:srgbClr val="FF0000"/>
                </a:solidFill>
              </a:rPr>
              <a:t> </a:t>
            </a:r>
            <a:r>
              <a:rPr lang="en-US" sz="1900" dirty="0" err="1">
                <a:solidFill>
                  <a:srgbClr val="FF0000"/>
                </a:solidFill>
              </a:rPr>
              <a:t>có</a:t>
            </a:r>
            <a:r>
              <a:rPr lang="en-US" sz="1900" dirty="0">
                <a:solidFill>
                  <a:srgbClr val="FF0000"/>
                </a:solidFill>
              </a:rPr>
              <a:t> </a:t>
            </a:r>
            <a:r>
              <a:rPr lang="en-US" sz="1900" dirty="0" err="1">
                <a:solidFill>
                  <a:srgbClr val="FF0000"/>
                </a:solidFill>
              </a:rPr>
              <a:t>sự</a:t>
            </a:r>
            <a:r>
              <a:rPr lang="en-US" sz="1900" dirty="0">
                <a:solidFill>
                  <a:srgbClr val="FF0000"/>
                </a:solidFill>
              </a:rPr>
              <a:t> </a:t>
            </a:r>
            <a:r>
              <a:rPr lang="en-US" sz="1900" dirty="0" err="1">
                <a:solidFill>
                  <a:srgbClr val="FF0000"/>
                </a:solidFill>
              </a:rPr>
              <a:t>đồng</a:t>
            </a:r>
            <a:r>
              <a:rPr lang="en-US" sz="1900" dirty="0">
                <a:solidFill>
                  <a:srgbClr val="FF0000"/>
                </a:solidFill>
              </a:rPr>
              <a:t> ý </a:t>
            </a:r>
            <a:r>
              <a:rPr lang="en-US" sz="1900" dirty="0" err="1">
                <a:solidFill>
                  <a:srgbClr val="FF0000"/>
                </a:solidFill>
              </a:rPr>
              <a:t>của</a:t>
            </a:r>
            <a:r>
              <a:rPr lang="en-US" sz="1900" dirty="0">
                <a:solidFill>
                  <a:srgbClr val="FF0000"/>
                </a:solidFill>
              </a:rPr>
              <a:t> </a:t>
            </a:r>
            <a:r>
              <a:rPr lang="en-US" sz="1900" dirty="0" err="1">
                <a:solidFill>
                  <a:srgbClr val="FF0000"/>
                </a:solidFill>
              </a:rPr>
              <a:t>người</a:t>
            </a:r>
            <a:r>
              <a:rPr lang="en-US" sz="1900" dirty="0">
                <a:solidFill>
                  <a:srgbClr val="FF0000"/>
                </a:solidFill>
              </a:rPr>
              <a:t> </a:t>
            </a:r>
            <a:r>
              <a:rPr lang="en-US" sz="1900" dirty="0" err="1">
                <a:solidFill>
                  <a:srgbClr val="FF0000"/>
                </a:solidFill>
              </a:rPr>
              <a:t>đại</a:t>
            </a:r>
            <a:r>
              <a:rPr lang="en-US" sz="1900" dirty="0">
                <a:solidFill>
                  <a:srgbClr val="FF0000"/>
                </a:solidFill>
              </a:rPr>
              <a:t> </a:t>
            </a:r>
            <a:r>
              <a:rPr lang="en-US" sz="1900" dirty="0" err="1">
                <a:solidFill>
                  <a:srgbClr val="FF0000"/>
                </a:solidFill>
              </a:rPr>
              <a:t>diện</a:t>
            </a:r>
            <a:r>
              <a:rPr lang="en-US" sz="1900" dirty="0">
                <a:solidFill>
                  <a:srgbClr val="FF0000"/>
                </a:solidFill>
              </a:rPr>
              <a:t> </a:t>
            </a:r>
            <a:r>
              <a:rPr lang="en-US" sz="1900" dirty="0" err="1">
                <a:solidFill>
                  <a:srgbClr val="FF0000"/>
                </a:solidFill>
              </a:rPr>
              <a:t>theo</a:t>
            </a:r>
            <a:r>
              <a:rPr lang="en-US" sz="1900" dirty="0">
                <a:solidFill>
                  <a:srgbClr val="FF0000"/>
                </a:solidFill>
              </a:rPr>
              <a:t> </a:t>
            </a:r>
            <a:r>
              <a:rPr lang="en-US" sz="1900" dirty="0" err="1">
                <a:solidFill>
                  <a:srgbClr val="FF0000"/>
                </a:solidFill>
              </a:rPr>
              <a:t>pháp</a:t>
            </a:r>
            <a:r>
              <a:rPr lang="en-US" sz="1900" dirty="0">
                <a:solidFill>
                  <a:srgbClr val="FF0000"/>
                </a:solidFill>
              </a:rPr>
              <a:t> </a:t>
            </a:r>
            <a:r>
              <a:rPr lang="en-US" sz="1900" dirty="0" err="1">
                <a:solidFill>
                  <a:srgbClr val="FF0000"/>
                </a:solidFill>
              </a:rPr>
              <a:t>luật</a:t>
            </a:r>
            <a:r>
              <a:rPr lang="en-US" sz="1900" dirty="0">
                <a:solidFill>
                  <a:srgbClr val="FF0000"/>
                </a:solidFill>
              </a:rPr>
              <a:t>, </a:t>
            </a:r>
            <a:r>
              <a:rPr lang="en-US" sz="1900" dirty="0" err="1">
                <a:solidFill>
                  <a:srgbClr val="FF0000"/>
                </a:solidFill>
              </a:rPr>
              <a:t>trừ</a:t>
            </a:r>
            <a:r>
              <a:rPr lang="en-US" sz="1900" dirty="0">
                <a:solidFill>
                  <a:srgbClr val="FF0000"/>
                </a:solidFill>
              </a:rPr>
              <a:t> </a:t>
            </a:r>
            <a:r>
              <a:rPr lang="en-US" sz="1900" dirty="0" err="1">
                <a:solidFill>
                  <a:srgbClr val="FF0000"/>
                </a:solidFill>
              </a:rPr>
              <a:t>giao</a:t>
            </a:r>
            <a:r>
              <a:rPr lang="en-US" sz="1900" dirty="0">
                <a:solidFill>
                  <a:srgbClr val="FF0000"/>
                </a:solidFill>
              </a:rPr>
              <a:t> </a:t>
            </a:r>
            <a:r>
              <a:rPr lang="en-US" sz="1900" dirty="0" err="1">
                <a:solidFill>
                  <a:srgbClr val="FF0000"/>
                </a:solidFill>
              </a:rPr>
              <a:t>dịch</a:t>
            </a:r>
            <a:r>
              <a:rPr lang="en-US" sz="1900" dirty="0">
                <a:solidFill>
                  <a:srgbClr val="FF0000"/>
                </a:solidFill>
              </a:rPr>
              <a:t> </a:t>
            </a:r>
            <a:r>
              <a:rPr lang="en-US" sz="1900" dirty="0" err="1">
                <a:solidFill>
                  <a:srgbClr val="FF0000"/>
                </a:solidFill>
              </a:rPr>
              <a:t>nhằm</a:t>
            </a:r>
            <a:r>
              <a:rPr lang="en-US" sz="1900" dirty="0">
                <a:solidFill>
                  <a:srgbClr val="FF0000"/>
                </a:solidFill>
              </a:rPr>
              <a:t> </a:t>
            </a:r>
            <a:r>
              <a:rPr lang="en-US" sz="1900" dirty="0" err="1">
                <a:solidFill>
                  <a:srgbClr val="FF0000"/>
                </a:solidFill>
              </a:rPr>
              <a:t>phục</a:t>
            </a:r>
            <a:r>
              <a:rPr lang="en-US" sz="1900" dirty="0">
                <a:solidFill>
                  <a:srgbClr val="FF0000"/>
                </a:solidFill>
              </a:rPr>
              <a:t> </a:t>
            </a:r>
            <a:r>
              <a:rPr lang="en-US" sz="1900" dirty="0" err="1">
                <a:solidFill>
                  <a:srgbClr val="FF0000"/>
                </a:solidFill>
              </a:rPr>
              <a:t>vụ</a:t>
            </a:r>
            <a:r>
              <a:rPr lang="en-US" sz="1900" dirty="0">
                <a:solidFill>
                  <a:srgbClr val="FF0000"/>
                </a:solidFill>
              </a:rPr>
              <a:t> </a:t>
            </a:r>
            <a:r>
              <a:rPr lang="en-US" sz="1900" dirty="0" err="1">
                <a:solidFill>
                  <a:srgbClr val="FF0000"/>
                </a:solidFill>
              </a:rPr>
              <a:t>nhu</a:t>
            </a:r>
            <a:r>
              <a:rPr lang="en-US" sz="1900" dirty="0">
                <a:solidFill>
                  <a:srgbClr val="FF0000"/>
                </a:solidFill>
              </a:rPr>
              <a:t> </a:t>
            </a:r>
            <a:r>
              <a:rPr lang="en-US" sz="1900" dirty="0" err="1">
                <a:solidFill>
                  <a:srgbClr val="FF0000"/>
                </a:solidFill>
              </a:rPr>
              <a:t>cầu</a:t>
            </a:r>
            <a:r>
              <a:rPr lang="en-US" sz="1900" dirty="0">
                <a:solidFill>
                  <a:srgbClr val="FF0000"/>
                </a:solidFill>
              </a:rPr>
              <a:t> </a:t>
            </a:r>
            <a:r>
              <a:rPr lang="en-US" sz="1900" dirty="0" err="1">
                <a:solidFill>
                  <a:srgbClr val="FF0000"/>
                </a:solidFill>
              </a:rPr>
              <a:t>sinh</a:t>
            </a:r>
            <a:r>
              <a:rPr lang="en-US" sz="1900" dirty="0">
                <a:solidFill>
                  <a:srgbClr val="FF0000"/>
                </a:solidFill>
              </a:rPr>
              <a:t> </a:t>
            </a:r>
            <a:r>
              <a:rPr lang="en-US" sz="1900" dirty="0" err="1">
                <a:solidFill>
                  <a:srgbClr val="FF0000"/>
                </a:solidFill>
              </a:rPr>
              <a:t>hoạt</a:t>
            </a:r>
            <a:r>
              <a:rPr lang="en-US" sz="1900" dirty="0">
                <a:solidFill>
                  <a:srgbClr val="FF0000"/>
                </a:solidFill>
              </a:rPr>
              <a:t> </a:t>
            </a:r>
            <a:r>
              <a:rPr lang="en-US" sz="1900" dirty="0" err="1">
                <a:solidFill>
                  <a:srgbClr val="FF0000"/>
                </a:solidFill>
              </a:rPr>
              <a:t>hàng</a:t>
            </a:r>
            <a:r>
              <a:rPr lang="en-US" sz="1900" dirty="0">
                <a:solidFill>
                  <a:srgbClr val="FF0000"/>
                </a:solidFill>
              </a:rPr>
              <a:t> </a:t>
            </a:r>
            <a:r>
              <a:rPr lang="en-US" sz="1900" dirty="0" err="1">
                <a:solidFill>
                  <a:srgbClr val="FF0000"/>
                </a:solidFill>
              </a:rPr>
              <a:t>ngày</a:t>
            </a:r>
            <a:r>
              <a:rPr lang="en-US" sz="1900" dirty="0">
                <a:solidFill>
                  <a:srgbClr val="FF0000"/>
                </a:solidFill>
              </a:rPr>
              <a:t> </a:t>
            </a:r>
            <a:r>
              <a:rPr lang="en-US" sz="1900" dirty="0" err="1">
                <a:solidFill>
                  <a:srgbClr val="FF0000"/>
                </a:solidFill>
              </a:rPr>
              <a:t>hoặc</a:t>
            </a:r>
            <a:r>
              <a:rPr lang="en-US" sz="1900" dirty="0">
                <a:solidFill>
                  <a:srgbClr val="FF0000"/>
                </a:solidFill>
              </a:rPr>
              <a:t> </a:t>
            </a:r>
            <a:r>
              <a:rPr lang="en-US" sz="1900" dirty="0" err="1">
                <a:solidFill>
                  <a:srgbClr val="FF0000"/>
                </a:solidFill>
              </a:rPr>
              <a:t>luật</a:t>
            </a:r>
            <a:r>
              <a:rPr lang="en-US" sz="1900" dirty="0">
                <a:solidFill>
                  <a:srgbClr val="FF0000"/>
                </a:solidFill>
              </a:rPr>
              <a:t> </a:t>
            </a:r>
            <a:r>
              <a:rPr lang="en-US" sz="1900" dirty="0" err="1">
                <a:solidFill>
                  <a:srgbClr val="FF0000"/>
                </a:solidFill>
              </a:rPr>
              <a:t>liên</a:t>
            </a:r>
            <a:r>
              <a:rPr lang="en-US" sz="1900" dirty="0">
                <a:solidFill>
                  <a:srgbClr val="FF0000"/>
                </a:solidFill>
              </a:rPr>
              <a:t> </a:t>
            </a:r>
            <a:r>
              <a:rPr lang="en-US" sz="1900" dirty="0" err="1">
                <a:solidFill>
                  <a:srgbClr val="FF0000"/>
                </a:solidFill>
              </a:rPr>
              <a:t>quan</a:t>
            </a:r>
            <a:r>
              <a:rPr lang="en-US" sz="1900" dirty="0">
                <a:solidFill>
                  <a:srgbClr val="FF0000"/>
                </a:solidFill>
              </a:rPr>
              <a:t> </a:t>
            </a:r>
            <a:r>
              <a:rPr lang="en-US" sz="1900" dirty="0" err="1">
                <a:solidFill>
                  <a:srgbClr val="FF0000"/>
                </a:solidFill>
              </a:rPr>
              <a:t>có</a:t>
            </a:r>
            <a:r>
              <a:rPr lang="en-US" sz="1900" dirty="0">
                <a:solidFill>
                  <a:srgbClr val="FF0000"/>
                </a:solidFill>
              </a:rPr>
              <a:t> </a:t>
            </a:r>
            <a:r>
              <a:rPr lang="en-US" sz="1900" dirty="0" err="1">
                <a:solidFill>
                  <a:srgbClr val="FF0000"/>
                </a:solidFill>
              </a:rPr>
              <a:t>quy</a:t>
            </a:r>
            <a:r>
              <a:rPr lang="en-US" sz="1900" dirty="0">
                <a:solidFill>
                  <a:srgbClr val="FF0000"/>
                </a:solidFill>
              </a:rPr>
              <a:t> </a:t>
            </a:r>
            <a:r>
              <a:rPr lang="en-US" sz="1900" dirty="0" err="1">
                <a:solidFill>
                  <a:srgbClr val="FF0000"/>
                </a:solidFill>
              </a:rPr>
              <a:t>định</a:t>
            </a:r>
            <a:r>
              <a:rPr lang="en-US" sz="1900" dirty="0">
                <a:solidFill>
                  <a:srgbClr val="FF0000"/>
                </a:solidFill>
              </a:rPr>
              <a:t> </a:t>
            </a:r>
            <a:r>
              <a:rPr lang="en-US" sz="1900" dirty="0" err="1">
                <a:solidFill>
                  <a:srgbClr val="FF0000"/>
                </a:solidFill>
              </a:rPr>
              <a:t>khác</a:t>
            </a:r>
            <a:r>
              <a:rPr lang="en-US" sz="1900" dirty="0">
                <a:solidFill>
                  <a:srgbClr val="FF0000"/>
                </a:solidFill>
              </a:rPr>
              <a:t>.</a:t>
            </a:r>
          </a:p>
          <a:p>
            <a:pPr algn="just"/>
            <a:r>
              <a:rPr lang="en-US" sz="1900" dirty="0"/>
              <a:t>3. </a:t>
            </a:r>
            <a:r>
              <a:rPr lang="en-US" sz="1900" dirty="0" err="1"/>
              <a:t>Khi</a:t>
            </a:r>
            <a:r>
              <a:rPr lang="en-US" sz="1900" dirty="0"/>
              <a:t> </a:t>
            </a:r>
            <a:r>
              <a:rPr lang="en-US" sz="1900" dirty="0" err="1"/>
              <a:t>không</a:t>
            </a:r>
            <a:r>
              <a:rPr lang="en-US" sz="1900" dirty="0"/>
              <a:t> </a:t>
            </a:r>
            <a:r>
              <a:rPr lang="en-US" sz="1900" dirty="0" err="1"/>
              <a:t>còn</a:t>
            </a:r>
            <a:r>
              <a:rPr lang="en-US" sz="1900" dirty="0"/>
              <a:t> </a:t>
            </a:r>
            <a:r>
              <a:rPr lang="en-US" sz="1900" dirty="0" err="1"/>
              <a:t>căn</a:t>
            </a:r>
            <a:r>
              <a:rPr lang="en-US" sz="1900" dirty="0"/>
              <a:t> </a:t>
            </a:r>
            <a:r>
              <a:rPr lang="en-US" sz="1900" dirty="0" err="1"/>
              <a:t>cứ</a:t>
            </a:r>
            <a:r>
              <a:rPr lang="en-US" sz="1900" dirty="0"/>
              <a:t> </a:t>
            </a:r>
            <a:r>
              <a:rPr lang="en-US" sz="1900" dirty="0" err="1"/>
              <a:t>tuyên</a:t>
            </a:r>
            <a:r>
              <a:rPr lang="en-US" sz="1900" dirty="0"/>
              <a:t> </a:t>
            </a:r>
            <a:r>
              <a:rPr lang="en-US" sz="1900" dirty="0" err="1"/>
              <a:t>bố</a:t>
            </a:r>
            <a:r>
              <a:rPr lang="en-US" sz="1900" dirty="0"/>
              <a:t> </a:t>
            </a:r>
            <a:r>
              <a:rPr lang="en-US" sz="1900" dirty="0" err="1"/>
              <a:t>một</a:t>
            </a:r>
            <a:r>
              <a:rPr lang="en-US" sz="1900" dirty="0"/>
              <a:t> </a:t>
            </a:r>
            <a:r>
              <a:rPr lang="en-US" sz="1900" dirty="0" err="1"/>
              <a:t>người</a:t>
            </a:r>
            <a:r>
              <a:rPr lang="en-US" sz="1900" dirty="0"/>
              <a:t> </a:t>
            </a:r>
            <a:r>
              <a:rPr lang="en-US" sz="1900" dirty="0" err="1"/>
              <a:t>bị</a:t>
            </a:r>
            <a:r>
              <a:rPr lang="en-US" sz="1900" dirty="0"/>
              <a:t> </a:t>
            </a:r>
            <a:r>
              <a:rPr lang="en-US" sz="1900" dirty="0" err="1"/>
              <a:t>hạn</a:t>
            </a:r>
            <a:r>
              <a:rPr lang="en-US" sz="1900" dirty="0"/>
              <a:t> </a:t>
            </a:r>
            <a:r>
              <a:rPr lang="en-US" sz="1900" dirty="0" err="1"/>
              <a:t>chế</a:t>
            </a:r>
            <a:r>
              <a:rPr lang="en-US" sz="1900" dirty="0"/>
              <a:t> </a:t>
            </a:r>
            <a:r>
              <a:rPr lang="en-US" sz="1900" dirty="0" err="1"/>
              <a:t>năng</a:t>
            </a:r>
            <a:r>
              <a:rPr lang="en-US" sz="1900" dirty="0"/>
              <a:t> </a:t>
            </a:r>
            <a:r>
              <a:rPr lang="en-US" sz="1900" dirty="0" err="1"/>
              <a:t>lực</a:t>
            </a:r>
            <a:r>
              <a:rPr lang="en-US" sz="1900" dirty="0"/>
              <a:t> </a:t>
            </a:r>
            <a:r>
              <a:rPr lang="en-US" sz="1900" dirty="0" err="1"/>
              <a:t>hành</a:t>
            </a:r>
            <a:r>
              <a:rPr lang="en-US" sz="1900" dirty="0"/>
              <a:t> vi </a:t>
            </a:r>
            <a:r>
              <a:rPr lang="en-US" sz="1900" dirty="0" err="1"/>
              <a:t>dân</a:t>
            </a:r>
            <a:r>
              <a:rPr lang="en-US" sz="1900" dirty="0"/>
              <a:t> </a:t>
            </a:r>
            <a:r>
              <a:rPr lang="en-US" sz="1900" dirty="0" err="1"/>
              <a:t>sự</a:t>
            </a:r>
            <a:r>
              <a:rPr lang="en-US" sz="1900" dirty="0"/>
              <a:t> </a:t>
            </a:r>
            <a:r>
              <a:rPr lang="en-US" sz="1900" dirty="0" err="1"/>
              <a:t>thì</a:t>
            </a:r>
            <a:r>
              <a:rPr lang="en-US" sz="1900" dirty="0"/>
              <a:t> </a:t>
            </a:r>
            <a:r>
              <a:rPr lang="en-US" sz="1900" dirty="0" err="1"/>
              <a:t>theo</a:t>
            </a:r>
            <a:r>
              <a:rPr lang="en-US" sz="1900" dirty="0"/>
              <a:t> </a:t>
            </a:r>
            <a:r>
              <a:rPr lang="en-US" sz="1900" dirty="0" err="1"/>
              <a:t>yêu</a:t>
            </a:r>
            <a:r>
              <a:rPr lang="en-US" sz="1900" dirty="0"/>
              <a:t> </a:t>
            </a:r>
            <a:r>
              <a:rPr lang="en-US" sz="1900" dirty="0" err="1"/>
              <a:t>cầu</a:t>
            </a:r>
            <a:r>
              <a:rPr lang="en-US" sz="1900" dirty="0"/>
              <a:t> </a:t>
            </a:r>
            <a:r>
              <a:rPr lang="en-US" sz="1900" dirty="0" err="1"/>
              <a:t>của</a:t>
            </a:r>
            <a:r>
              <a:rPr lang="en-US" sz="1900" dirty="0"/>
              <a:t> </a:t>
            </a:r>
            <a:r>
              <a:rPr lang="en-US" sz="1900" dirty="0" err="1"/>
              <a:t>chính</a:t>
            </a:r>
            <a:r>
              <a:rPr lang="en-US" sz="1900" dirty="0"/>
              <a:t> </a:t>
            </a:r>
            <a:r>
              <a:rPr lang="en-US" sz="1900" dirty="0" err="1"/>
              <a:t>người</a:t>
            </a:r>
            <a:r>
              <a:rPr lang="en-US" sz="1900" dirty="0"/>
              <a:t> </a:t>
            </a:r>
            <a:r>
              <a:rPr lang="en-US" sz="1900" dirty="0" err="1"/>
              <a:t>đó</a:t>
            </a:r>
            <a:r>
              <a:rPr lang="en-US" sz="1900" dirty="0"/>
              <a:t> </a:t>
            </a:r>
            <a:r>
              <a:rPr lang="en-US" sz="1900" dirty="0" err="1"/>
              <a:t>hoặc</a:t>
            </a:r>
            <a:r>
              <a:rPr lang="en-US" sz="1900" dirty="0"/>
              <a:t> </a:t>
            </a:r>
            <a:r>
              <a:rPr lang="en-US" sz="1900" dirty="0" err="1"/>
              <a:t>của</a:t>
            </a:r>
            <a:r>
              <a:rPr lang="en-US" sz="1900" dirty="0"/>
              <a:t> </a:t>
            </a:r>
            <a:r>
              <a:rPr lang="en-US" sz="1900" dirty="0" err="1"/>
              <a:t>người</a:t>
            </a:r>
            <a:r>
              <a:rPr lang="en-US" sz="1900" dirty="0"/>
              <a:t> </a:t>
            </a:r>
            <a:r>
              <a:rPr lang="en-US" sz="1900" dirty="0" err="1"/>
              <a:t>có</a:t>
            </a:r>
            <a:r>
              <a:rPr lang="en-US" sz="1900" dirty="0"/>
              <a:t> </a:t>
            </a:r>
            <a:r>
              <a:rPr lang="en-US" sz="1900" dirty="0" err="1"/>
              <a:t>quyền</a:t>
            </a:r>
            <a:r>
              <a:rPr lang="en-US" sz="1900" dirty="0"/>
              <a:t>, </a:t>
            </a:r>
            <a:r>
              <a:rPr lang="en-US" sz="1900" dirty="0" err="1"/>
              <a:t>lợi</a:t>
            </a:r>
            <a:r>
              <a:rPr lang="en-US" sz="1900" dirty="0"/>
              <a:t> </a:t>
            </a:r>
            <a:r>
              <a:rPr lang="en-US" sz="1900" dirty="0" err="1"/>
              <a:t>ích</a:t>
            </a:r>
            <a:r>
              <a:rPr lang="en-US" sz="1900" dirty="0"/>
              <a:t> </a:t>
            </a:r>
            <a:r>
              <a:rPr lang="en-US" sz="1900" dirty="0" err="1"/>
              <a:t>liên</a:t>
            </a:r>
            <a:r>
              <a:rPr lang="en-US" sz="1900" dirty="0"/>
              <a:t> </a:t>
            </a:r>
            <a:r>
              <a:rPr lang="en-US" sz="1900" dirty="0" err="1"/>
              <a:t>quan</a:t>
            </a:r>
            <a:r>
              <a:rPr lang="en-US" sz="1900" dirty="0"/>
              <a:t> </a:t>
            </a:r>
            <a:r>
              <a:rPr lang="en-US" sz="1900" dirty="0" err="1"/>
              <a:t>hoặc</a:t>
            </a:r>
            <a:r>
              <a:rPr lang="en-US" sz="1900" dirty="0"/>
              <a:t> </a:t>
            </a:r>
            <a:r>
              <a:rPr lang="en-US" sz="1900" dirty="0" err="1"/>
              <a:t>của</a:t>
            </a:r>
            <a:r>
              <a:rPr lang="en-US" sz="1900" dirty="0"/>
              <a:t> </a:t>
            </a:r>
            <a:r>
              <a:rPr lang="en-US" sz="1900" dirty="0" err="1"/>
              <a:t>cơ</a:t>
            </a:r>
            <a:r>
              <a:rPr lang="en-US" sz="1900" dirty="0"/>
              <a:t> </a:t>
            </a:r>
            <a:r>
              <a:rPr lang="en-US" sz="1900" dirty="0" err="1"/>
              <a:t>quan</a:t>
            </a:r>
            <a:r>
              <a:rPr lang="en-US" sz="1900" dirty="0"/>
              <a:t>, </a:t>
            </a:r>
            <a:r>
              <a:rPr lang="en-US" sz="1900" dirty="0" err="1"/>
              <a:t>tổ</a:t>
            </a:r>
            <a:r>
              <a:rPr lang="en-US" sz="1900" dirty="0"/>
              <a:t> </a:t>
            </a:r>
            <a:r>
              <a:rPr lang="en-US" sz="1900" dirty="0" err="1"/>
              <a:t>chức</a:t>
            </a:r>
            <a:r>
              <a:rPr lang="en-US" sz="1900" dirty="0"/>
              <a:t> </a:t>
            </a:r>
            <a:r>
              <a:rPr lang="en-US" sz="1900" dirty="0" err="1"/>
              <a:t>hữu</a:t>
            </a:r>
            <a:r>
              <a:rPr lang="en-US" sz="1900" dirty="0"/>
              <a:t> </a:t>
            </a:r>
            <a:r>
              <a:rPr lang="en-US" sz="1900" dirty="0" err="1"/>
              <a:t>quan</a:t>
            </a:r>
            <a:r>
              <a:rPr lang="en-US" sz="1900" dirty="0"/>
              <a:t>, </a:t>
            </a:r>
            <a:r>
              <a:rPr lang="en-US" sz="1900" dirty="0" err="1"/>
              <a:t>Tòa</a:t>
            </a:r>
            <a:r>
              <a:rPr lang="en-US" sz="1900" dirty="0"/>
              <a:t> </a:t>
            </a:r>
            <a:r>
              <a:rPr lang="en-US" sz="1900" dirty="0" err="1"/>
              <a:t>án</a:t>
            </a:r>
            <a:r>
              <a:rPr lang="en-US" sz="1900" dirty="0"/>
              <a:t> </a:t>
            </a:r>
            <a:r>
              <a:rPr lang="en-US" sz="1900" dirty="0" err="1"/>
              <a:t>ra</a:t>
            </a:r>
            <a:r>
              <a:rPr lang="en-US" sz="1900" dirty="0"/>
              <a:t> </a:t>
            </a:r>
            <a:r>
              <a:rPr lang="en-US" sz="1900" dirty="0" err="1"/>
              <a:t>quyết</a:t>
            </a:r>
            <a:r>
              <a:rPr lang="en-US" sz="1900" dirty="0"/>
              <a:t> </a:t>
            </a:r>
            <a:r>
              <a:rPr lang="en-US" sz="1900" dirty="0" err="1"/>
              <a:t>định</a:t>
            </a:r>
            <a:r>
              <a:rPr lang="en-US" sz="1900" dirty="0"/>
              <a:t> </a:t>
            </a:r>
            <a:r>
              <a:rPr lang="en-US" sz="1900" dirty="0" err="1"/>
              <a:t>hủy</a:t>
            </a:r>
            <a:r>
              <a:rPr lang="en-US" sz="1900" dirty="0"/>
              <a:t> </a:t>
            </a:r>
            <a:r>
              <a:rPr lang="en-US" sz="1900" dirty="0" err="1"/>
              <a:t>bỏ</a:t>
            </a:r>
            <a:r>
              <a:rPr lang="en-US" sz="1900" dirty="0"/>
              <a:t> </a:t>
            </a:r>
            <a:r>
              <a:rPr lang="en-US" sz="1900" dirty="0" err="1"/>
              <a:t>quyết</a:t>
            </a:r>
            <a:r>
              <a:rPr lang="en-US" sz="1900" dirty="0"/>
              <a:t> </a:t>
            </a:r>
            <a:r>
              <a:rPr lang="en-US" sz="1900" dirty="0" err="1"/>
              <a:t>định</a:t>
            </a:r>
            <a:r>
              <a:rPr lang="en-US" sz="1900" dirty="0"/>
              <a:t> </a:t>
            </a:r>
            <a:r>
              <a:rPr lang="en-US" sz="1900" dirty="0" err="1"/>
              <a:t>tuyên</a:t>
            </a:r>
            <a:r>
              <a:rPr lang="en-US" sz="1900" dirty="0"/>
              <a:t> </a:t>
            </a:r>
            <a:r>
              <a:rPr lang="en-US" sz="1900" dirty="0" err="1"/>
              <a:t>bố</a:t>
            </a:r>
            <a:r>
              <a:rPr lang="en-US" sz="1900" dirty="0"/>
              <a:t> </a:t>
            </a:r>
            <a:r>
              <a:rPr lang="en-US" sz="1900" dirty="0" err="1"/>
              <a:t>hạn</a:t>
            </a:r>
            <a:r>
              <a:rPr lang="en-US" sz="1900" dirty="0"/>
              <a:t> </a:t>
            </a:r>
            <a:r>
              <a:rPr lang="en-US" sz="1900" dirty="0" err="1"/>
              <a:t>chế</a:t>
            </a:r>
            <a:r>
              <a:rPr lang="en-US" sz="1900" dirty="0"/>
              <a:t> </a:t>
            </a:r>
            <a:r>
              <a:rPr lang="en-US" sz="1900" dirty="0" err="1"/>
              <a:t>năng</a:t>
            </a:r>
            <a:r>
              <a:rPr lang="en-US" sz="1900" dirty="0"/>
              <a:t> </a:t>
            </a:r>
            <a:r>
              <a:rPr lang="en-US" sz="1900" dirty="0" err="1"/>
              <a:t>lực</a:t>
            </a:r>
            <a:r>
              <a:rPr lang="en-US" sz="1900" dirty="0"/>
              <a:t> </a:t>
            </a:r>
            <a:r>
              <a:rPr lang="en-US" sz="1900" dirty="0" err="1"/>
              <a:t>hành</a:t>
            </a:r>
            <a:r>
              <a:rPr lang="en-US" sz="1900" dirty="0"/>
              <a:t> vi </a:t>
            </a:r>
            <a:r>
              <a:rPr lang="en-US" sz="1900" dirty="0" err="1"/>
              <a:t>dân</a:t>
            </a:r>
            <a:r>
              <a:rPr lang="en-US" sz="1900" dirty="0"/>
              <a:t> </a:t>
            </a:r>
            <a:r>
              <a:rPr lang="en-US" sz="1900" dirty="0" err="1"/>
              <a:t>sự</a:t>
            </a:r>
            <a:r>
              <a:rPr lang="en-US" sz="1900" dirty="0"/>
              <a:t>.</a:t>
            </a:r>
            <a:endParaRPr lang="vi-VN" sz="19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0"/>
            <a:ext cx="253900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47</a:t>
            </a:fld>
            <a:endParaRPr lang="en-US"/>
          </a:p>
        </p:txBody>
      </p:sp>
    </p:spTree>
    <p:extLst>
      <p:ext uri="{BB962C8B-B14F-4D97-AF65-F5344CB8AC3E}">
        <p14:creationId xmlns:p14="http://schemas.microsoft.com/office/powerpoint/2010/main" val="1343473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70299"/>
            <a:ext cx="7422976" cy="563562"/>
          </a:xfrm>
        </p:spPr>
        <p:txBody>
          <a:bodyPr/>
          <a:lstStyle/>
          <a:p>
            <a:r>
              <a:rPr lang="en-US" dirty="0"/>
              <a:t>III. Giám hộ</a:t>
            </a:r>
            <a:endParaRPr lang="vi-VN" dirty="0"/>
          </a:p>
        </p:txBody>
      </p:sp>
      <p:sp>
        <p:nvSpPr>
          <p:cNvPr id="3" name="Content Placeholder 2"/>
          <p:cNvSpPr>
            <a:spLocks noGrp="1"/>
          </p:cNvSpPr>
          <p:nvPr>
            <p:ph idx="1"/>
          </p:nvPr>
        </p:nvSpPr>
        <p:spPr/>
        <p:txBody>
          <a:bodyPr/>
          <a:lstStyle/>
          <a:p>
            <a:pPr marL="514350" indent="-514350" algn="just">
              <a:buAutoNum type="arabicPeriod"/>
            </a:pPr>
            <a:r>
              <a:rPr lang="en-US" sz="3400" dirty="0"/>
              <a:t>Khái niệm</a:t>
            </a:r>
          </a:p>
          <a:p>
            <a:pPr marL="514350" indent="-514350" algn="just">
              <a:buAutoNum type="arabicPeriod"/>
            </a:pPr>
            <a:r>
              <a:rPr lang="en-US" sz="3400" dirty="0"/>
              <a:t>Các hình thức giám hộ</a:t>
            </a:r>
          </a:p>
          <a:p>
            <a:pPr marL="514350" indent="-514350" algn="just">
              <a:buAutoNum type="arabicPeriod"/>
            </a:pPr>
            <a:r>
              <a:rPr lang="en-US" sz="3400" dirty="0"/>
              <a:t>Quyền và nghĩa vụ của người giám hộ</a:t>
            </a:r>
          </a:p>
          <a:p>
            <a:pPr marL="514350" indent="-514350" algn="just">
              <a:buAutoNum type="arabicPeriod"/>
            </a:pPr>
            <a:r>
              <a:rPr lang="en-US" sz="3400" dirty="0"/>
              <a:t>Thay đổi, chấm dứt người giám hộ</a:t>
            </a:r>
            <a:endParaRPr lang="vi-VN" sz="34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1"/>
            <a:ext cx="2394992" cy="192359"/>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48</a:t>
            </a:fld>
            <a:endParaRPr lang="en-US"/>
          </a:p>
        </p:txBody>
      </p:sp>
    </p:spTree>
    <p:extLst>
      <p:ext uri="{BB962C8B-B14F-4D97-AF65-F5344CB8AC3E}">
        <p14:creationId xmlns:p14="http://schemas.microsoft.com/office/powerpoint/2010/main" val="267579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III.1. Khái niệm</a:t>
            </a:r>
            <a:endParaRPr lang="vi-VN" dirty="0"/>
          </a:p>
        </p:txBody>
      </p:sp>
      <p:sp>
        <p:nvSpPr>
          <p:cNvPr id="3" name="Content Placeholder 2"/>
          <p:cNvSpPr>
            <a:spLocks noGrp="1"/>
          </p:cNvSpPr>
          <p:nvPr>
            <p:ph idx="1"/>
          </p:nvPr>
        </p:nvSpPr>
        <p:spPr/>
        <p:txBody>
          <a:bodyPr/>
          <a:lstStyle/>
          <a:p>
            <a:pPr marL="0" indent="0" algn="ctr">
              <a:buNone/>
            </a:pPr>
            <a:r>
              <a:rPr lang="en-US" u="sng" dirty="0"/>
              <a:t>K1 </a:t>
            </a:r>
            <a:r>
              <a:rPr lang="en-US" u="sng" dirty="0" err="1"/>
              <a:t>Điều</a:t>
            </a:r>
            <a:r>
              <a:rPr lang="en-US" u="sng" dirty="0"/>
              <a:t> 46 BLDS 2015</a:t>
            </a:r>
            <a:r>
              <a:rPr lang="en-US" dirty="0"/>
              <a:t>:</a:t>
            </a:r>
          </a:p>
          <a:p>
            <a:pPr marL="0" indent="0" algn="just">
              <a:buNone/>
            </a:pPr>
            <a:r>
              <a:rPr lang="en-US" dirty="0" err="1"/>
              <a:t>Giám</a:t>
            </a:r>
            <a:r>
              <a:rPr lang="en-US" dirty="0"/>
              <a:t> </a:t>
            </a:r>
            <a:r>
              <a:rPr lang="en-US" dirty="0" err="1"/>
              <a:t>hộ</a:t>
            </a:r>
            <a:r>
              <a:rPr lang="en-US" dirty="0"/>
              <a:t> </a:t>
            </a:r>
            <a:r>
              <a:rPr lang="en-US" dirty="0" err="1"/>
              <a:t>là</a:t>
            </a:r>
            <a:r>
              <a:rPr lang="en-US" dirty="0"/>
              <a:t> </a:t>
            </a:r>
            <a:r>
              <a:rPr lang="en-US" dirty="0" err="1"/>
              <a:t>việc</a:t>
            </a:r>
            <a:r>
              <a:rPr lang="en-US" dirty="0"/>
              <a:t> </a:t>
            </a:r>
            <a:r>
              <a:rPr lang="en-US" dirty="0" err="1"/>
              <a:t>cá</a:t>
            </a:r>
            <a:r>
              <a:rPr lang="en-US" dirty="0"/>
              <a:t> </a:t>
            </a:r>
            <a:r>
              <a:rPr lang="en-US" dirty="0" err="1"/>
              <a:t>nhân</a:t>
            </a:r>
            <a:r>
              <a:rPr lang="en-US" dirty="0"/>
              <a:t>, </a:t>
            </a:r>
            <a:r>
              <a:rPr lang="en-US" dirty="0" err="1"/>
              <a:t>pháp</a:t>
            </a:r>
            <a:r>
              <a:rPr lang="en-US" dirty="0"/>
              <a:t> </a:t>
            </a:r>
            <a:r>
              <a:rPr lang="en-US" dirty="0" err="1"/>
              <a:t>nhân</a:t>
            </a:r>
            <a:r>
              <a:rPr lang="en-US" dirty="0"/>
              <a:t> </a:t>
            </a:r>
            <a:r>
              <a:rPr lang="en-US" dirty="0" err="1"/>
              <a:t>được</a:t>
            </a:r>
            <a:r>
              <a:rPr lang="en-US" dirty="0"/>
              <a:t> </a:t>
            </a:r>
            <a:r>
              <a:rPr lang="en-US" dirty="0" err="1"/>
              <a:t>luật</a:t>
            </a:r>
            <a:r>
              <a:rPr lang="en-US" dirty="0"/>
              <a:t> </a:t>
            </a:r>
            <a:r>
              <a:rPr lang="en-US" dirty="0" err="1"/>
              <a:t>quy</a:t>
            </a:r>
            <a:r>
              <a:rPr lang="en-US" dirty="0"/>
              <a:t> </a:t>
            </a:r>
            <a:r>
              <a:rPr lang="en-US" dirty="0" err="1"/>
              <a:t>định</a:t>
            </a:r>
            <a:r>
              <a:rPr lang="en-US" dirty="0"/>
              <a:t>, </a:t>
            </a:r>
            <a:r>
              <a:rPr lang="en-US" dirty="0" err="1"/>
              <a:t>được</a:t>
            </a:r>
            <a:r>
              <a:rPr lang="en-US" dirty="0"/>
              <a:t> </a:t>
            </a:r>
            <a:r>
              <a:rPr lang="en-US" dirty="0" err="1"/>
              <a:t>Ủy</a:t>
            </a:r>
            <a:r>
              <a:rPr lang="en-US" dirty="0"/>
              <a:t> ban </a:t>
            </a:r>
            <a:r>
              <a:rPr lang="en-US" dirty="0" err="1"/>
              <a:t>nhân</a:t>
            </a:r>
            <a:r>
              <a:rPr lang="en-US" dirty="0"/>
              <a:t> </a:t>
            </a:r>
            <a:r>
              <a:rPr lang="en-US" dirty="0" err="1"/>
              <a:t>dân</a:t>
            </a:r>
            <a:r>
              <a:rPr lang="en-US" dirty="0"/>
              <a:t> </a:t>
            </a:r>
            <a:r>
              <a:rPr lang="en-US" dirty="0" err="1"/>
              <a:t>cấp</a:t>
            </a:r>
            <a:r>
              <a:rPr lang="en-US" dirty="0"/>
              <a:t> </a:t>
            </a:r>
            <a:r>
              <a:rPr lang="en-US" dirty="0" err="1"/>
              <a:t>xã</a:t>
            </a:r>
            <a:r>
              <a:rPr lang="en-US" dirty="0"/>
              <a:t> </a:t>
            </a:r>
            <a:r>
              <a:rPr lang="en-US" dirty="0" err="1"/>
              <a:t>cử</a:t>
            </a:r>
            <a:r>
              <a:rPr lang="en-US" dirty="0"/>
              <a:t>, </a:t>
            </a:r>
            <a:r>
              <a:rPr lang="en-US" dirty="0" err="1"/>
              <a:t>được</a:t>
            </a:r>
            <a:r>
              <a:rPr lang="en-US" dirty="0"/>
              <a:t> </a:t>
            </a:r>
            <a:r>
              <a:rPr lang="en-US" dirty="0" err="1"/>
              <a:t>Tòa</a:t>
            </a:r>
            <a:r>
              <a:rPr lang="en-US" dirty="0"/>
              <a:t> </a:t>
            </a:r>
            <a:r>
              <a:rPr lang="en-US" dirty="0" err="1"/>
              <a:t>án</a:t>
            </a:r>
            <a:r>
              <a:rPr lang="en-US" dirty="0"/>
              <a:t> </a:t>
            </a:r>
            <a:r>
              <a:rPr lang="en-US" dirty="0" err="1"/>
              <a:t>chỉ</a:t>
            </a:r>
            <a:r>
              <a:rPr lang="en-US" dirty="0"/>
              <a:t> </a:t>
            </a:r>
            <a:r>
              <a:rPr lang="en-US" dirty="0" err="1"/>
              <a:t>định</a:t>
            </a:r>
            <a:r>
              <a:rPr lang="en-US" dirty="0"/>
              <a:t> </a:t>
            </a:r>
            <a:r>
              <a:rPr lang="en-US" dirty="0" err="1"/>
              <a:t>hoặc</a:t>
            </a:r>
            <a:r>
              <a:rPr lang="en-US" dirty="0"/>
              <a:t> </a:t>
            </a:r>
            <a:r>
              <a:rPr lang="en-US" dirty="0" err="1"/>
              <a:t>được</a:t>
            </a:r>
            <a:r>
              <a:rPr lang="en-US" dirty="0"/>
              <a:t> </a:t>
            </a:r>
            <a:r>
              <a:rPr lang="en-US" dirty="0" err="1"/>
              <a:t>quy</a:t>
            </a:r>
            <a:r>
              <a:rPr lang="en-US" dirty="0"/>
              <a:t> </a:t>
            </a:r>
            <a:r>
              <a:rPr lang="en-US" dirty="0" err="1"/>
              <a:t>định</a:t>
            </a:r>
            <a:r>
              <a:rPr lang="en-US" dirty="0"/>
              <a:t> </a:t>
            </a:r>
            <a:r>
              <a:rPr lang="en-US" dirty="0" err="1"/>
              <a:t>tại</a:t>
            </a:r>
            <a:r>
              <a:rPr lang="en-US" dirty="0"/>
              <a:t> </a:t>
            </a:r>
            <a:r>
              <a:rPr lang="en-US" dirty="0" err="1"/>
              <a:t>khoản</a:t>
            </a:r>
            <a:r>
              <a:rPr lang="en-US" dirty="0"/>
              <a:t> 2 </a:t>
            </a:r>
            <a:r>
              <a:rPr lang="en-US" dirty="0" err="1"/>
              <a:t>Điều</a:t>
            </a:r>
            <a:r>
              <a:rPr lang="en-US" dirty="0"/>
              <a:t> 48 </a:t>
            </a:r>
            <a:r>
              <a:rPr lang="en-US" dirty="0" err="1"/>
              <a:t>của</a:t>
            </a:r>
            <a:r>
              <a:rPr lang="en-US" dirty="0"/>
              <a:t> </a:t>
            </a:r>
            <a:r>
              <a:rPr lang="en-US" dirty="0" err="1"/>
              <a:t>Bộ</a:t>
            </a:r>
            <a:r>
              <a:rPr lang="en-US" dirty="0"/>
              <a:t> </a:t>
            </a:r>
            <a:r>
              <a:rPr lang="en-US" dirty="0" err="1"/>
              <a:t>luật</a:t>
            </a:r>
            <a:r>
              <a:rPr lang="en-US" dirty="0"/>
              <a:t> </a:t>
            </a:r>
            <a:r>
              <a:rPr lang="en-US" dirty="0" err="1"/>
              <a:t>này</a:t>
            </a:r>
            <a:r>
              <a:rPr lang="en-US" dirty="0"/>
              <a:t> (</a:t>
            </a:r>
            <a:r>
              <a:rPr lang="en-US" dirty="0" err="1"/>
              <a:t>sau</a:t>
            </a:r>
            <a:r>
              <a:rPr lang="en-US" dirty="0"/>
              <a:t> </a:t>
            </a:r>
            <a:r>
              <a:rPr lang="en-US" dirty="0" err="1"/>
              <a:t>đây</a:t>
            </a:r>
            <a:r>
              <a:rPr lang="en-US" dirty="0"/>
              <a:t> </a:t>
            </a:r>
            <a:r>
              <a:rPr lang="en-US" dirty="0" err="1"/>
              <a:t>gọi</a:t>
            </a:r>
            <a:r>
              <a:rPr lang="en-US" dirty="0"/>
              <a:t> </a:t>
            </a:r>
            <a:r>
              <a:rPr lang="en-US" dirty="0" err="1"/>
              <a:t>chung</a:t>
            </a:r>
            <a:r>
              <a:rPr lang="en-US" dirty="0"/>
              <a:t> </a:t>
            </a:r>
            <a:r>
              <a:rPr lang="en-US" dirty="0" err="1"/>
              <a:t>là</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để</a:t>
            </a:r>
            <a:r>
              <a:rPr lang="en-US" dirty="0"/>
              <a:t> </a:t>
            </a:r>
            <a:r>
              <a:rPr lang="en-US" dirty="0" err="1"/>
              <a:t>thực</a:t>
            </a:r>
            <a:r>
              <a:rPr lang="en-US" dirty="0"/>
              <a:t> </a:t>
            </a:r>
            <a:r>
              <a:rPr lang="en-US" dirty="0" err="1"/>
              <a:t>hiện</a:t>
            </a:r>
            <a:r>
              <a:rPr lang="en-US" dirty="0"/>
              <a:t> </a:t>
            </a:r>
            <a:r>
              <a:rPr lang="en-US" dirty="0" err="1"/>
              <a:t>việc</a:t>
            </a:r>
            <a:r>
              <a:rPr lang="en-US" dirty="0"/>
              <a:t> </a:t>
            </a:r>
            <a:r>
              <a:rPr lang="en-US" dirty="0" err="1"/>
              <a:t>chăm</a:t>
            </a:r>
            <a:r>
              <a:rPr lang="en-US" dirty="0"/>
              <a:t> </a:t>
            </a:r>
            <a:r>
              <a:rPr lang="en-US" dirty="0" err="1"/>
              <a:t>sóc</a:t>
            </a:r>
            <a:r>
              <a:rPr lang="en-US" dirty="0"/>
              <a:t>, </a:t>
            </a:r>
            <a:r>
              <a:rPr lang="en-US" dirty="0" err="1"/>
              <a:t>bảo</a:t>
            </a:r>
            <a:r>
              <a:rPr lang="en-US" dirty="0"/>
              <a:t> </a:t>
            </a:r>
            <a:r>
              <a:rPr lang="en-US" dirty="0" err="1"/>
              <a:t>vệ</a:t>
            </a:r>
            <a:r>
              <a:rPr lang="en-US" dirty="0"/>
              <a:t> </a:t>
            </a:r>
            <a:r>
              <a:rPr lang="en-US" dirty="0" err="1"/>
              <a:t>quyền</a:t>
            </a:r>
            <a:r>
              <a:rPr lang="en-US" dirty="0"/>
              <a:t>, </a:t>
            </a:r>
            <a:r>
              <a:rPr lang="en-US" dirty="0" err="1"/>
              <a:t>lợi</a:t>
            </a:r>
            <a:r>
              <a:rPr lang="en-US" dirty="0"/>
              <a:t> </a:t>
            </a:r>
            <a:r>
              <a:rPr lang="en-US" dirty="0" err="1"/>
              <a:t>ích</a:t>
            </a:r>
            <a:r>
              <a:rPr lang="en-US" dirty="0"/>
              <a:t> </a:t>
            </a:r>
            <a:r>
              <a:rPr lang="en-US" dirty="0" err="1"/>
              <a:t>hợp</a:t>
            </a:r>
            <a:r>
              <a:rPr lang="en-US" dirty="0"/>
              <a:t> </a:t>
            </a:r>
            <a:r>
              <a:rPr lang="en-US" dirty="0" err="1"/>
              <a:t>pháp</a:t>
            </a:r>
            <a:r>
              <a:rPr lang="en-US" dirty="0"/>
              <a:t> </a:t>
            </a:r>
            <a:r>
              <a:rPr lang="en-US" dirty="0" err="1"/>
              <a:t>của</a:t>
            </a:r>
            <a:r>
              <a:rPr lang="en-US" dirty="0"/>
              <a:t> </a:t>
            </a:r>
            <a:r>
              <a:rPr lang="en-US" dirty="0" err="1">
                <a:solidFill>
                  <a:srgbClr val="FF0000"/>
                </a:solidFill>
              </a:rPr>
              <a:t>người</a:t>
            </a:r>
            <a:r>
              <a:rPr lang="en-US" dirty="0">
                <a:solidFill>
                  <a:srgbClr val="FF0000"/>
                </a:solidFill>
              </a:rPr>
              <a:t> </a:t>
            </a:r>
            <a:r>
              <a:rPr lang="en-US" dirty="0" err="1">
                <a:solidFill>
                  <a:srgbClr val="FF0000"/>
                </a:solidFill>
              </a:rPr>
              <a:t>chưa</a:t>
            </a:r>
            <a:r>
              <a:rPr lang="en-US" dirty="0">
                <a:solidFill>
                  <a:srgbClr val="FF0000"/>
                </a:solidFill>
              </a:rPr>
              <a:t> </a:t>
            </a:r>
            <a:r>
              <a:rPr lang="en-US" dirty="0" err="1">
                <a:solidFill>
                  <a:srgbClr val="FF0000"/>
                </a:solidFill>
              </a:rPr>
              <a:t>thành</a:t>
            </a:r>
            <a:r>
              <a:rPr lang="en-US" dirty="0">
                <a:solidFill>
                  <a:srgbClr val="FF0000"/>
                </a:solidFill>
              </a:rPr>
              <a:t> </a:t>
            </a:r>
            <a:r>
              <a:rPr lang="en-US" dirty="0" err="1">
                <a:solidFill>
                  <a:srgbClr val="FF0000"/>
                </a:solidFill>
              </a:rPr>
              <a:t>niên</a:t>
            </a:r>
            <a:r>
              <a:rPr lang="en-US" dirty="0">
                <a:solidFill>
                  <a:srgbClr val="FF0000"/>
                </a:solidFill>
              </a:rPr>
              <a:t>, </a:t>
            </a:r>
            <a:r>
              <a:rPr lang="en-US" dirty="0" err="1">
                <a:solidFill>
                  <a:srgbClr val="FF0000"/>
                </a:solidFill>
              </a:rPr>
              <a:t>người</a:t>
            </a:r>
            <a:r>
              <a:rPr lang="en-US" dirty="0">
                <a:solidFill>
                  <a:srgbClr val="FF0000"/>
                </a:solidFill>
              </a:rPr>
              <a:t> </a:t>
            </a:r>
            <a:r>
              <a:rPr lang="en-US" dirty="0" err="1">
                <a:solidFill>
                  <a:srgbClr val="FF0000"/>
                </a:solidFill>
              </a:rPr>
              <a:t>mất</a:t>
            </a:r>
            <a:r>
              <a:rPr lang="en-US" dirty="0">
                <a:solidFill>
                  <a:srgbClr val="FF0000"/>
                </a:solidFill>
              </a:rPr>
              <a:t> </a:t>
            </a:r>
            <a:r>
              <a:rPr lang="en-US" dirty="0" err="1">
                <a:solidFill>
                  <a:srgbClr val="FF0000"/>
                </a:solidFill>
              </a:rPr>
              <a:t>năng</a:t>
            </a:r>
            <a:r>
              <a:rPr lang="en-US" dirty="0">
                <a:solidFill>
                  <a:srgbClr val="FF0000"/>
                </a:solidFill>
              </a:rPr>
              <a:t> </a:t>
            </a:r>
            <a:r>
              <a:rPr lang="en-US" dirty="0" err="1">
                <a:solidFill>
                  <a:srgbClr val="FF0000"/>
                </a:solidFill>
              </a:rPr>
              <a:t>lực</a:t>
            </a:r>
            <a:r>
              <a:rPr lang="en-US" dirty="0">
                <a:solidFill>
                  <a:srgbClr val="FF0000"/>
                </a:solidFill>
              </a:rPr>
              <a:t> </a:t>
            </a:r>
            <a:r>
              <a:rPr lang="en-US" dirty="0" err="1">
                <a:solidFill>
                  <a:srgbClr val="FF0000"/>
                </a:solidFill>
              </a:rPr>
              <a:t>hành</a:t>
            </a:r>
            <a:r>
              <a:rPr lang="en-US" dirty="0">
                <a:solidFill>
                  <a:srgbClr val="FF0000"/>
                </a:solidFill>
              </a:rPr>
              <a:t> vi </a:t>
            </a:r>
            <a:r>
              <a:rPr lang="en-US" dirty="0" err="1">
                <a:solidFill>
                  <a:srgbClr val="FF0000"/>
                </a:solidFill>
              </a:rPr>
              <a:t>dân</a:t>
            </a:r>
            <a:r>
              <a:rPr lang="en-US" dirty="0">
                <a:solidFill>
                  <a:srgbClr val="FF0000"/>
                </a:solidFill>
              </a:rPr>
              <a:t> </a:t>
            </a:r>
            <a:r>
              <a:rPr lang="en-US" dirty="0" err="1">
                <a:solidFill>
                  <a:srgbClr val="FF0000"/>
                </a:solidFill>
              </a:rPr>
              <a:t>sự</a:t>
            </a:r>
            <a:r>
              <a:rPr lang="en-US" dirty="0">
                <a:solidFill>
                  <a:srgbClr val="FF0000"/>
                </a:solidFill>
              </a:rPr>
              <a:t>, </a:t>
            </a:r>
            <a:r>
              <a:rPr lang="en-US" dirty="0" err="1">
                <a:solidFill>
                  <a:srgbClr val="FF0000"/>
                </a:solidFill>
              </a:rPr>
              <a:t>người</a:t>
            </a:r>
            <a:r>
              <a:rPr lang="en-US" dirty="0">
                <a:solidFill>
                  <a:srgbClr val="FF0000"/>
                </a:solidFill>
              </a:rPr>
              <a:t> </a:t>
            </a:r>
            <a:r>
              <a:rPr lang="en-US" dirty="0" err="1">
                <a:solidFill>
                  <a:srgbClr val="FF0000"/>
                </a:solidFill>
              </a:rPr>
              <a:t>có</a:t>
            </a:r>
            <a:r>
              <a:rPr lang="en-US" dirty="0">
                <a:solidFill>
                  <a:srgbClr val="FF0000"/>
                </a:solidFill>
              </a:rPr>
              <a:t> </a:t>
            </a:r>
            <a:r>
              <a:rPr lang="en-US" dirty="0" err="1">
                <a:solidFill>
                  <a:srgbClr val="FF0000"/>
                </a:solidFill>
              </a:rPr>
              <a:t>khó</a:t>
            </a:r>
            <a:r>
              <a:rPr lang="en-US" dirty="0">
                <a:solidFill>
                  <a:srgbClr val="FF0000"/>
                </a:solidFill>
              </a:rPr>
              <a:t> </a:t>
            </a:r>
            <a:r>
              <a:rPr lang="en-US" dirty="0" err="1">
                <a:solidFill>
                  <a:srgbClr val="FF0000"/>
                </a:solidFill>
              </a:rPr>
              <a:t>khăn</a:t>
            </a:r>
            <a:r>
              <a:rPr lang="en-US" dirty="0">
                <a:solidFill>
                  <a:srgbClr val="FF0000"/>
                </a:solidFill>
              </a:rPr>
              <a:t> </a:t>
            </a:r>
            <a:r>
              <a:rPr lang="en-US" dirty="0" err="1">
                <a:solidFill>
                  <a:srgbClr val="FF0000"/>
                </a:solidFill>
              </a:rPr>
              <a:t>trong</a:t>
            </a:r>
            <a:r>
              <a:rPr lang="en-US" dirty="0">
                <a:solidFill>
                  <a:srgbClr val="FF0000"/>
                </a:solidFill>
              </a:rPr>
              <a:t> </a:t>
            </a:r>
            <a:r>
              <a:rPr lang="en-US" dirty="0" err="1">
                <a:solidFill>
                  <a:srgbClr val="FF0000"/>
                </a:solidFill>
              </a:rPr>
              <a:t>nhận</a:t>
            </a:r>
            <a:r>
              <a:rPr lang="en-US" dirty="0">
                <a:solidFill>
                  <a:srgbClr val="FF0000"/>
                </a:solidFill>
              </a:rPr>
              <a:t> </a:t>
            </a:r>
            <a:r>
              <a:rPr lang="en-US" dirty="0" err="1">
                <a:solidFill>
                  <a:srgbClr val="FF0000"/>
                </a:solidFill>
              </a:rPr>
              <a:t>thức</a:t>
            </a:r>
            <a:r>
              <a:rPr lang="en-US" dirty="0">
                <a:solidFill>
                  <a:srgbClr val="FF0000"/>
                </a:solidFill>
              </a:rPr>
              <a:t>, </a:t>
            </a:r>
            <a:r>
              <a:rPr lang="en-US" dirty="0" err="1">
                <a:solidFill>
                  <a:srgbClr val="FF0000"/>
                </a:solidFill>
              </a:rPr>
              <a:t>làm</a:t>
            </a:r>
            <a:r>
              <a:rPr lang="en-US" dirty="0">
                <a:solidFill>
                  <a:srgbClr val="FF0000"/>
                </a:solidFill>
              </a:rPr>
              <a:t> </a:t>
            </a:r>
            <a:r>
              <a:rPr lang="en-US" dirty="0" err="1">
                <a:solidFill>
                  <a:srgbClr val="FF0000"/>
                </a:solidFill>
              </a:rPr>
              <a:t>chủ</a:t>
            </a:r>
            <a:r>
              <a:rPr lang="en-US" dirty="0">
                <a:solidFill>
                  <a:srgbClr val="FF0000"/>
                </a:solidFill>
              </a:rPr>
              <a:t> </a:t>
            </a:r>
            <a:r>
              <a:rPr lang="en-US" dirty="0" err="1">
                <a:solidFill>
                  <a:srgbClr val="FF0000"/>
                </a:solidFill>
              </a:rPr>
              <a:t>hành</a:t>
            </a:r>
            <a:r>
              <a:rPr lang="en-US" dirty="0">
                <a:solidFill>
                  <a:srgbClr val="FF0000"/>
                </a:solidFill>
              </a:rPr>
              <a:t> vi </a:t>
            </a:r>
            <a:r>
              <a:rPr lang="en-US" dirty="0"/>
              <a:t>(</a:t>
            </a:r>
            <a:r>
              <a:rPr lang="en-US" dirty="0" err="1"/>
              <a:t>sau</a:t>
            </a:r>
            <a:r>
              <a:rPr lang="en-US" dirty="0"/>
              <a:t> </a:t>
            </a:r>
            <a:r>
              <a:rPr lang="en-US" dirty="0" err="1"/>
              <a:t>đây</a:t>
            </a:r>
            <a:r>
              <a:rPr lang="en-US" dirty="0"/>
              <a:t> </a:t>
            </a:r>
            <a:r>
              <a:rPr lang="en-US" dirty="0" err="1"/>
              <a:t>gọi</a:t>
            </a:r>
            <a:r>
              <a:rPr lang="en-US" dirty="0"/>
              <a:t> </a:t>
            </a:r>
            <a:r>
              <a:rPr lang="en-US" dirty="0" err="1"/>
              <a:t>chung</a:t>
            </a:r>
            <a:r>
              <a:rPr lang="en-US" dirty="0"/>
              <a:t> </a:t>
            </a:r>
            <a:r>
              <a:rPr lang="en-US" dirty="0" err="1"/>
              <a:t>là</a:t>
            </a:r>
            <a:r>
              <a:rPr lang="en-US" dirty="0"/>
              <a:t> </a:t>
            </a:r>
            <a:r>
              <a:rPr lang="en-US" dirty="0" err="1"/>
              <a:t>người</a:t>
            </a:r>
            <a:r>
              <a:rPr lang="en-US" dirty="0"/>
              <a:t> </a:t>
            </a:r>
            <a:r>
              <a:rPr lang="en-US" dirty="0" err="1"/>
              <a:t>được</a:t>
            </a:r>
            <a:r>
              <a:rPr lang="en-US" dirty="0"/>
              <a:t> </a:t>
            </a:r>
            <a:r>
              <a:rPr lang="en-US" dirty="0" err="1"/>
              <a:t>giám</a:t>
            </a:r>
            <a:r>
              <a:rPr lang="en-US" dirty="0"/>
              <a:t> </a:t>
            </a:r>
            <a:r>
              <a:rPr lang="en-US" dirty="0" err="1"/>
              <a:t>hộ</a:t>
            </a:r>
            <a:r>
              <a:rPr lang="en-US"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49</a:t>
            </a:fld>
            <a:endParaRPr lang="en-US"/>
          </a:p>
        </p:txBody>
      </p:sp>
    </p:spTree>
    <p:extLst>
      <p:ext uri="{BB962C8B-B14F-4D97-AF65-F5344CB8AC3E}">
        <p14:creationId xmlns:p14="http://schemas.microsoft.com/office/powerpoint/2010/main" val="183961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70299"/>
            <a:ext cx="6552728" cy="563562"/>
          </a:xfrm>
        </p:spPr>
        <p:txBody>
          <a:bodyPr/>
          <a:lstStyle/>
          <a:p>
            <a:r>
              <a:rPr lang="vi-VN" dirty="0"/>
              <a:t>I</a:t>
            </a:r>
            <a:r>
              <a:rPr lang="en-US" dirty="0"/>
              <a:t>I</a:t>
            </a:r>
            <a:r>
              <a:rPr lang="vi-VN" dirty="0"/>
              <a:t>. Đối tượng điều chỉnh của Luật Dân sự</a:t>
            </a:r>
          </a:p>
        </p:txBody>
      </p:sp>
      <p:sp>
        <p:nvSpPr>
          <p:cNvPr id="3" name="Content Placeholder 2"/>
          <p:cNvSpPr>
            <a:spLocks noGrp="1"/>
          </p:cNvSpPr>
          <p:nvPr>
            <p:ph idx="1"/>
          </p:nvPr>
        </p:nvSpPr>
        <p:spPr>
          <a:xfrm>
            <a:off x="457200" y="1484784"/>
            <a:ext cx="8229600" cy="5025554"/>
          </a:xfrm>
        </p:spPr>
        <p:txBody>
          <a:bodyPr/>
          <a:lstStyle/>
          <a:p>
            <a:pPr marL="457200" indent="-457200" algn="just">
              <a:buFontTx/>
              <a:buChar char="-"/>
            </a:pPr>
            <a:r>
              <a:rPr lang="en-US" sz="3600" dirty="0" err="1"/>
              <a:t>Quan</a:t>
            </a:r>
            <a:r>
              <a:rPr lang="en-US" sz="3600" dirty="0"/>
              <a:t> </a:t>
            </a:r>
            <a:r>
              <a:rPr lang="en-US" sz="3600" dirty="0" err="1"/>
              <a:t>hệ</a:t>
            </a:r>
            <a:r>
              <a:rPr lang="en-US" sz="3600" dirty="0"/>
              <a:t> </a:t>
            </a:r>
            <a:r>
              <a:rPr lang="en-US" sz="3600" dirty="0" err="1"/>
              <a:t>tài</a:t>
            </a:r>
            <a:r>
              <a:rPr lang="en-US" sz="3600" dirty="0"/>
              <a:t> </a:t>
            </a:r>
            <a:r>
              <a:rPr lang="en-US" sz="3600" dirty="0" err="1"/>
              <a:t>sản</a:t>
            </a:r>
            <a:endParaRPr lang="vi-VN" sz="3600" dirty="0"/>
          </a:p>
          <a:p>
            <a:pPr marL="457200" indent="-457200" algn="just">
              <a:buFontTx/>
              <a:buChar char="-"/>
            </a:pPr>
            <a:r>
              <a:rPr lang="en-US" sz="3600" dirty="0" err="1"/>
              <a:t>Quan</a:t>
            </a:r>
            <a:r>
              <a:rPr lang="en-US" sz="3600" dirty="0"/>
              <a:t> </a:t>
            </a:r>
            <a:r>
              <a:rPr lang="en-US" sz="3600" dirty="0" err="1"/>
              <a:t>hệ</a:t>
            </a:r>
            <a:r>
              <a:rPr lang="en-US" sz="3600" dirty="0"/>
              <a:t> </a:t>
            </a:r>
            <a:r>
              <a:rPr lang="en-US" sz="3600" dirty="0" err="1"/>
              <a:t>nhân</a:t>
            </a:r>
            <a:r>
              <a:rPr lang="en-US" sz="3600" dirty="0"/>
              <a:t> </a:t>
            </a:r>
            <a:r>
              <a:rPr lang="en-US" sz="3600" dirty="0" err="1"/>
              <a:t>thân</a:t>
            </a:r>
            <a:endParaRPr lang="vi-VN" sz="36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5</a:t>
            </a:fld>
            <a:endParaRPr lang="en-US"/>
          </a:p>
        </p:txBody>
      </p:sp>
    </p:spTree>
    <p:extLst>
      <p:ext uri="{BB962C8B-B14F-4D97-AF65-F5344CB8AC3E}">
        <p14:creationId xmlns:p14="http://schemas.microsoft.com/office/powerpoint/2010/main" val="400071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I.1.1. </a:t>
            </a:r>
            <a:r>
              <a:rPr lang="en-US" dirty="0" err="1"/>
              <a:t>Người</a:t>
            </a:r>
            <a:r>
              <a:rPr lang="en-US" dirty="0"/>
              <a:t> được giám hộ</a:t>
            </a:r>
            <a:endParaRPr lang="vi-VN" dirty="0"/>
          </a:p>
        </p:txBody>
      </p:sp>
      <p:sp>
        <p:nvSpPr>
          <p:cNvPr id="3" name="Content Placeholder 2"/>
          <p:cNvSpPr>
            <a:spLocks noGrp="1"/>
          </p:cNvSpPr>
          <p:nvPr>
            <p:ph idx="1"/>
          </p:nvPr>
        </p:nvSpPr>
        <p:spPr>
          <a:xfrm>
            <a:off x="251520" y="1194735"/>
            <a:ext cx="8712968" cy="5248275"/>
          </a:xfrm>
        </p:spPr>
        <p:txBody>
          <a:bodyPr/>
          <a:lstStyle/>
          <a:p>
            <a:pPr marL="0" indent="0" algn="ctr">
              <a:buNone/>
            </a:pPr>
            <a:r>
              <a:rPr lang="en-US" sz="2100" u="sng" dirty="0" err="1"/>
              <a:t>Điều</a:t>
            </a:r>
            <a:r>
              <a:rPr lang="en-US" sz="2100" u="sng" dirty="0"/>
              <a:t> 47 BLDS 2015</a:t>
            </a:r>
            <a:r>
              <a:rPr lang="en-US" sz="2100" dirty="0"/>
              <a:t>:</a:t>
            </a:r>
          </a:p>
          <a:p>
            <a:pPr algn="just"/>
            <a:r>
              <a:rPr lang="en-US" sz="2100" dirty="0"/>
              <a:t>1. </a:t>
            </a:r>
            <a:r>
              <a:rPr lang="en-US" sz="2100" dirty="0" err="1"/>
              <a:t>Người</a:t>
            </a:r>
            <a:r>
              <a:rPr lang="en-US" sz="2100" dirty="0"/>
              <a:t> </a:t>
            </a:r>
            <a:r>
              <a:rPr lang="en-US" sz="2100" dirty="0" err="1"/>
              <a:t>được</a:t>
            </a:r>
            <a:r>
              <a:rPr lang="en-US" sz="2100" dirty="0"/>
              <a:t> </a:t>
            </a:r>
            <a:r>
              <a:rPr lang="en-US" sz="2100" dirty="0" err="1"/>
              <a:t>giám</a:t>
            </a:r>
            <a:r>
              <a:rPr lang="en-US" sz="2100" dirty="0"/>
              <a:t> </a:t>
            </a:r>
            <a:r>
              <a:rPr lang="en-US" sz="2100" dirty="0" err="1"/>
              <a:t>hộ</a:t>
            </a:r>
            <a:r>
              <a:rPr lang="en-US" sz="2100" dirty="0"/>
              <a:t> </a:t>
            </a:r>
            <a:r>
              <a:rPr lang="en-US" sz="2100" dirty="0" err="1"/>
              <a:t>bao</a:t>
            </a:r>
            <a:r>
              <a:rPr lang="en-US" sz="2100" dirty="0"/>
              <a:t> </a:t>
            </a:r>
            <a:r>
              <a:rPr lang="en-US" sz="2100" dirty="0" err="1"/>
              <a:t>gồm</a:t>
            </a:r>
            <a:r>
              <a:rPr lang="en-US" sz="2100" dirty="0"/>
              <a:t>:</a:t>
            </a:r>
          </a:p>
          <a:p>
            <a:pPr algn="just"/>
            <a:r>
              <a:rPr lang="en-US" sz="2100" dirty="0"/>
              <a:t>a) </a:t>
            </a:r>
            <a:r>
              <a:rPr lang="en-US" sz="2100" dirty="0" err="1"/>
              <a:t>Người</a:t>
            </a:r>
            <a:r>
              <a:rPr lang="en-US" sz="2100" dirty="0"/>
              <a:t> </a:t>
            </a:r>
            <a:r>
              <a:rPr lang="en-US" sz="2100" dirty="0" err="1"/>
              <a:t>chưa</a:t>
            </a:r>
            <a:r>
              <a:rPr lang="en-US" sz="2100" dirty="0"/>
              <a:t> </a:t>
            </a:r>
            <a:r>
              <a:rPr lang="en-US" sz="2100" dirty="0" err="1"/>
              <a:t>thành</a:t>
            </a:r>
            <a:r>
              <a:rPr lang="en-US" sz="2100" dirty="0"/>
              <a:t> </a:t>
            </a:r>
            <a:r>
              <a:rPr lang="en-US" sz="2100" dirty="0" err="1"/>
              <a:t>niên</a:t>
            </a:r>
            <a:r>
              <a:rPr lang="en-US" sz="2100" dirty="0"/>
              <a:t> </a:t>
            </a:r>
            <a:r>
              <a:rPr lang="en-US" sz="2100" dirty="0" err="1"/>
              <a:t>không</a:t>
            </a:r>
            <a:r>
              <a:rPr lang="en-US" sz="2100" dirty="0"/>
              <a:t> </a:t>
            </a:r>
            <a:r>
              <a:rPr lang="en-US" sz="2100" dirty="0" err="1"/>
              <a:t>còn</a:t>
            </a:r>
            <a:r>
              <a:rPr lang="en-US" sz="2100" dirty="0"/>
              <a:t> cha, </a:t>
            </a:r>
            <a:r>
              <a:rPr lang="en-US" sz="2100" dirty="0" err="1"/>
              <a:t>mẹ</a:t>
            </a:r>
            <a:r>
              <a:rPr lang="en-US" sz="2100" dirty="0"/>
              <a:t> </a:t>
            </a:r>
            <a:r>
              <a:rPr lang="en-US" sz="2100" dirty="0" err="1"/>
              <a:t>hoặc</a:t>
            </a:r>
            <a:r>
              <a:rPr lang="en-US" sz="2100" dirty="0"/>
              <a:t> </a:t>
            </a:r>
            <a:r>
              <a:rPr lang="en-US" sz="2100" dirty="0" err="1"/>
              <a:t>không</a:t>
            </a:r>
            <a:r>
              <a:rPr lang="en-US" sz="2100" dirty="0"/>
              <a:t> </a:t>
            </a:r>
            <a:r>
              <a:rPr lang="en-US" sz="2100" dirty="0" err="1"/>
              <a:t>xác</a:t>
            </a:r>
            <a:r>
              <a:rPr lang="en-US" sz="2100" dirty="0"/>
              <a:t> </a:t>
            </a:r>
            <a:r>
              <a:rPr lang="en-US" sz="2100" dirty="0" err="1"/>
              <a:t>định</a:t>
            </a:r>
            <a:r>
              <a:rPr lang="en-US" sz="2100" dirty="0"/>
              <a:t> </a:t>
            </a:r>
            <a:r>
              <a:rPr lang="en-US" sz="2100" dirty="0" err="1"/>
              <a:t>được</a:t>
            </a:r>
            <a:r>
              <a:rPr lang="en-US" sz="2100" dirty="0"/>
              <a:t> cha, </a:t>
            </a:r>
            <a:r>
              <a:rPr lang="en-US" sz="2100" dirty="0" err="1"/>
              <a:t>mẹ</a:t>
            </a:r>
            <a:r>
              <a:rPr lang="en-US" sz="2100" dirty="0"/>
              <a:t>;</a:t>
            </a:r>
          </a:p>
          <a:p>
            <a:pPr algn="just"/>
            <a:r>
              <a:rPr lang="en-US" sz="2100" dirty="0"/>
              <a:t>b) </a:t>
            </a:r>
            <a:r>
              <a:rPr lang="en-US" sz="2100" dirty="0" err="1"/>
              <a:t>Người</a:t>
            </a:r>
            <a:r>
              <a:rPr lang="en-US" sz="2100" dirty="0"/>
              <a:t> </a:t>
            </a:r>
            <a:r>
              <a:rPr lang="en-US" sz="2100" dirty="0" err="1"/>
              <a:t>chưa</a:t>
            </a:r>
            <a:r>
              <a:rPr lang="en-US" sz="2100" dirty="0"/>
              <a:t> </a:t>
            </a:r>
            <a:r>
              <a:rPr lang="en-US" sz="2100" dirty="0" err="1"/>
              <a:t>thành</a:t>
            </a:r>
            <a:r>
              <a:rPr lang="en-US" sz="2100" dirty="0"/>
              <a:t> </a:t>
            </a:r>
            <a:r>
              <a:rPr lang="en-US" sz="2100" dirty="0" err="1"/>
              <a:t>niên</a:t>
            </a:r>
            <a:r>
              <a:rPr lang="en-US" sz="2100" dirty="0"/>
              <a:t> </a:t>
            </a:r>
            <a:r>
              <a:rPr lang="en-US" sz="2100" dirty="0" err="1"/>
              <a:t>có</a:t>
            </a:r>
            <a:r>
              <a:rPr lang="en-US" sz="2100" dirty="0"/>
              <a:t> cha, </a:t>
            </a:r>
            <a:r>
              <a:rPr lang="en-US" sz="2100" dirty="0" err="1"/>
              <a:t>mẹ</a:t>
            </a:r>
            <a:r>
              <a:rPr lang="en-US" sz="2100" dirty="0"/>
              <a:t> </a:t>
            </a:r>
            <a:r>
              <a:rPr lang="en-US" sz="2100" dirty="0" err="1"/>
              <a:t>nhưng</a:t>
            </a:r>
            <a:r>
              <a:rPr lang="en-US" sz="2100" dirty="0"/>
              <a:t> cha, </a:t>
            </a:r>
            <a:r>
              <a:rPr lang="en-US" sz="2100" dirty="0" err="1"/>
              <a:t>mẹ</a:t>
            </a:r>
            <a:r>
              <a:rPr lang="en-US" sz="2100" dirty="0"/>
              <a:t> </a:t>
            </a:r>
            <a:r>
              <a:rPr lang="en-US" sz="2100" dirty="0" err="1"/>
              <a:t>đều</a:t>
            </a:r>
            <a:r>
              <a:rPr lang="en-US" sz="2100" dirty="0"/>
              <a:t> </a:t>
            </a:r>
            <a:r>
              <a:rPr lang="en-US" sz="2100" dirty="0" err="1"/>
              <a:t>mất</a:t>
            </a:r>
            <a:r>
              <a:rPr lang="en-US" sz="2100" dirty="0"/>
              <a:t> </a:t>
            </a:r>
            <a:r>
              <a:rPr lang="en-US" sz="2100" dirty="0" err="1"/>
              <a:t>năng</a:t>
            </a:r>
            <a:r>
              <a:rPr lang="en-US" sz="2100" dirty="0"/>
              <a:t> </a:t>
            </a:r>
            <a:r>
              <a:rPr lang="en-US" sz="2100" dirty="0" err="1"/>
              <a:t>lực</a:t>
            </a:r>
            <a:r>
              <a:rPr lang="en-US" sz="2100" dirty="0"/>
              <a:t> </a:t>
            </a:r>
            <a:r>
              <a:rPr lang="en-US" sz="2100" dirty="0" err="1"/>
              <a:t>hành</a:t>
            </a:r>
            <a:r>
              <a:rPr lang="en-US" sz="2100" dirty="0"/>
              <a:t> vi </a:t>
            </a:r>
            <a:r>
              <a:rPr lang="en-US" sz="2100" dirty="0" err="1"/>
              <a:t>dân</a:t>
            </a:r>
            <a:r>
              <a:rPr lang="en-US" sz="2100" dirty="0"/>
              <a:t> </a:t>
            </a:r>
            <a:r>
              <a:rPr lang="en-US" sz="2100" dirty="0" err="1"/>
              <a:t>sự</a:t>
            </a:r>
            <a:r>
              <a:rPr lang="en-US" sz="2100" dirty="0"/>
              <a:t>; cha, </a:t>
            </a:r>
            <a:r>
              <a:rPr lang="en-US" sz="2100" dirty="0" err="1"/>
              <a:t>mẹ</a:t>
            </a:r>
            <a:r>
              <a:rPr lang="en-US" sz="2100" dirty="0"/>
              <a:t> </a:t>
            </a:r>
            <a:r>
              <a:rPr lang="en-US" sz="2100" dirty="0" err="1"/>
              <a:t>đều</a:t>
            </a:r>
            <a:r>
              <a:rPr lang="en-US" sz="2100" dirty="0"/>
              <a:t> </a:t>
            </a:r>
            <a:r>
              <a:rPr lang="en-US" sz="2100" dirty="0" err="1"/>
              <a:t>có</a:t>
            </a:r>
            <a:r>
              <a:rPr lang="en-US" sz="2100" dirty="0"/>
              <a:t> </a:t>
            </a:r>
            <a:r>
              <a:rPr lang="en-US" sz="2100" dirty="0" err="1"/>
              <a:t>khó</a:t>
            </a:r>
            <a:r>
              <a:rPr lang="en-US" sz="2100" dirty="0"/>
              <a:t> </a:t>
            </a:r>
            <a:r>
              <a:rPr lang="en-US" sz="2100" dirty="0" err="1"/>
              <a:t>khăn</a:t>
            </a:r>
            <a:r>
              <a:rPr lang="en-US" sz="2100" dirty="0"/>
              <a:t> </a:t>
            </a:r>
            <a:r>
              <a:rPr lang="en-US" sz="2100" dirty="0" err="1"/>
              <a:t>trong</a:t>
            </a:r>
            <a:r>
              <a:rPr lang="en-US" sz="2100" dirty="0"/>
              <a:t> </a:t>
            </a:r>
            <a:r>
              <a:rPr lang="en-US" sz="2100" dirty="0" err="1"/>
              <a:t>nhận</a:t>
            </a:r>
            <a:r>
              <a:rPr lang="en-US" sz="2100" dirty="0"/>
              <a:t> </a:t>
            </a:r>
            <a:r>
              <a:rPr lang="en-US" sz="2100" dirty="0" err="1"/>
              <a:t>thức</a:t>
            </a:r>
            <a:r>
              <a:rPr lang="en-US" sz="2100" dirty="0"/>
              <a:t>, </a:t>
            </a:r>
            <a:r>
              <a:rPr lang="en-US" sz="2100" dirty="0" err="1"/>
              <a:t>làm</a:t>
            </a:r>
            <a:r>
              <a:rPr lang="en-US" sz="2100" dirty="0"/>
              <a:t> </a:t>
            </a:r>
            <a:r>
              <a:rPr lang="en-US" sz="2100" dirty="0" err="1"/>
              <a:t>chủ</a:t>
            </a:r>
            <a:r>
              <a:rPr lang="en-US" sz="2100" dirty="0"/>
              <a:t> </a:t>
            </a:r>
            <a:r>
              <a:rPr lang="en-US" sz="2100" dirty="0" err="1"/>
              <a:t>hành</a:t>
            </a:r>
            <a:r>
              <a:rPr lang="en-US" sz="2100" dirty="0"/>
              <a:t> vi; cha, </a:t>
            </a:r>
            <a:r>
              <a:rPr lang="en-US" sz="2100" dirty="0" err="1"/>
              <a:t>mẹ</a:t>
            </a:r>
            <a:r>
              <a:rPr lang="en-US" sz="2100" dirty="0"/>
              <a:t> </a:t>
            </a:r>
            <a:r>
              <a:rPr lang="en-US" sz="2100" dirty="0" err="1"/>
              <a:t>đều</a:t>
            </a:r>
            <a:r>
              <a:rPr lang="en-US" sz="2100" dirty="0"/>
              <a:t> </a:t>
            </a:r>
            <a:r>
              <a:rPr lang="en-US" sz="2100" dirty="0" err="1"/>
              <a:t>bị</a:t>
            </a:r>
            <a:r>
              <a:rPr lang="en-US" sz="2100" dirty="0"/>
              <a:t> </a:t>
            </a:r>
            <a:r>
              <a:rPr lang="en-US" sz="2100" dirty="0" err="1"/>
              <a:t>hạn</a:t>
            </a:r>
            <a:r>
              <a:rPr lang="en-US" sz="2100" dirty="0"/>
              <a:t> </a:t>
            </a:r>
            <a:r>
              <a:rPr lang="en-US" sz="2100" dirty="0" err="1"/>
              <a:t>chế</a:t>
            </a:r>
            <a:r>
              <a:rPr lang="en-US" sz="2100" dirty="0"/>
              <a:t> </a:t>
            </a:r>
            <a:r>
              <a:rPr lang="en-US" sz="2100" dirty="0" err="1"/>
              <a:t>năng</a:t>
            </a:r>
            <a:r>
              <a:rPr lang="en-US" sz="2100" dirty="0"/>
              <a:t> </a:t>
            </a:r>
            <a:r>
              <a:rPr lang="en-US" sz="2100" dirty="0" err="1"/>
              <a:t>lực</a:t>
            </a:r>
            <a:r>
              <a:rPr lang="en-US" sz="2100" dirty="0"/>
              <a:t> </a:t>
            </a:r>
            <a:r>
              <a:rPr lang="en-US" sz="2100" dirty="0" err="1"/>
              <a:t>hành</a:t>
            </a:r>
            <a:r>
              <a:rPr lang="en-US" sz="2100" dirty="0"/>
              <a:t> vi </a:t>
            </a:r>
            <a:r>
              <a:rPr lang="en-US" sz="2100" dirty="0" err="1"/>
              <a:t>dân</a:t>
            </a:r>
            <a:r>
              <a:rPr lang="en-US" sz="2100" dirty="0"/>
              <a:t> </a:t>
            </a:r>
            <a:r>
              <a:rPr lang="en-US" sz="2100" dirty="0" err="1"/>
              <a:t>sự</a:t>
            </a:r>
            <a:r>
              <a:rPr lang="en-US" sz="2100" dirty="0"/>
              <a:t>; cha, </a:t>
            </a:r>
            <a:r>
              <a:rPr lang="en-US" sz="2100" dirty="0" err="1"/>
              <a:t>mẹ</a:t>
            </a:r>
            <a:r>
              <a:rPr lang="en-US" sz="2100" dirty="0"/>
              <a:t> </a:t>
            </a:r>
            <a:r>
              <a:rPr lang="en-US" sz="2100" dirty="0" err="1"/>
              <a:t>đều</a:t>
            </a:r>
            <a:r>
              <a:rPr lang="en-US" sz="2100" dirty="0"/>
              <a:t> </a:t>
            </a:r>
            <a:r>
              <a:rPr lang="en-US" sz="2100" dirty="0" err="1"/>
              <a:t>bị</a:t>
            </a:r>
            <a:r>
              <a:rPr lang="en-US" sz="2100" dirty="0"/>
              <a:t> </a:t>
            </a:r>
            <a:r>
              <a:rPr lang="en-US" sz="2100" dirty="0" err="1"/>
              <a:t>Tòa</a:t>
            </a:r>
            <a:r>
              <a:rPr lang="en-US" sz="2100" dirty="0"/>
              <a:t> </a:t>
            </a:r>
            <a:r>
              <a:rPr lang="en-US" sz="2100" dirty="0" err="1"/>
              <a:t>án</a:t>
            </a:r>
            <a:r>
              <a:rPr lang="en-US" sz="2100" dirty="0"/>
              <a:t> </a:t>
            </a:r>
            <a:r>
              <a:rPr lang="en-US" sz="2100" dirty="0" err="1"/>
              <a:t>tuyên</a:t>
            </a:r>
            <a:r>
              <a:rPr lang="en-US" sz="2100" dirty="0"/>
              <a:t> </a:t>
            </a:r>
            <a:r>
              <a:rPr lang="en-US" sz="2100" dirty="0" err="1"/>
              <a:t>bố</a:t>
            </a:r>
            <a:r>
              <a:rPr lang="en-US" sz="2100" dirty="0"/>
              <a:t> </a:t>
            </a:r>
            <a:r>
              <a:rPr lang="en-US" sz="2100" dirty="0" err="1"/>
              <a:t>hạn</a:t>
            </a:r>
            <a:r>
              <a:rPr lang="en-US" sz="2100" dirty="0"/>
              <a:t> </a:t>
            </a:r>
            <a:r>
              <a:rPr lang="en-US" sz="2100" dirty="0" err="1"/>
              <a:t>chế</a:t>
            </a:r>
            <a:r>
              <a:rPr lang="en-US" sz="2100" dirty="0"/>
              <a:t> </a:t>
            </a:r>
            <a:r>
              <a:rPr lang="en-US" sz="2100" dirty="0" err="1"/>
              <a:t>quyền</a:t>
            </a:r>
            <a:r>
              <a:rPr lang="en-US" sz="2100" dirty="0"/>
              <a:t> </a:t>
            </a:r>
            <a:r>
              <a:rPr lang="en-US" sz="2100" dirty="0" err="1"/>
              <a:t>đối</a:t>
            </a:r>
            <a:r>
              <a:rPr lang="en-US" sz="2100" dirty="0"/>
              <a:t> </a:t>
            </a:r>
            <a:r>
              <a:rPr lang="en-US" sz="2100" dirty="0" err="1"/>
              <a:t>với</a:t>
            </a:r>
            <a:r>
              <a:rPr lang="en-US" sz="2100" dirty="0"/>
              <a:t> con; cha, </a:t>
            </a:r>
            <a:r>
              <a:rPr lang="en-US" sz="2100" dirty="0" err="1"/>
              <a:t>mẹ</a:t>
            </a:r>
            <a:r>
              <a:rPr lang="en-US" sz="2100" dirty="0"/>
              <a:t> </a:t>
            </a:r>
            <a:r>
              <a:rPr lang="en-US" sz="2100" dirty="0" err="1"/>
              <a:t>đều</a:t>
            </a:r>
            <a:r>
              <a:rPr lang="en-US" sz="2100" dirty="0"/>
              <a:t> </a:t>
            </a:r>
            <a:r>
              <a:rPr lang="en-US" sz="2100" dirty="0" err="1"/>
              <a:t>không</a:t>
            </a:r>
            <a:r>
              <a:rPr lang="en-US" sz="2100" dirty="0"/>
              <a:t> </a:t>
            </a:r>
            <a:r>
              <a:rPr lang="en-US" sz="2100" dirty="0" err="1"/>
              <a:t>có</a:t>
            </a:r>
            <a:r>
              <a:rPr lang="en-US" sz="2100" dirty="0"/>
              <a:t> </a:t>
            </a:r>
            <a:r>
              <a:rPr lang="en-US" sz="2100" dirty="0" err="1"/>
              <a:t>điều</a:t>
            </a:r>
            <a:r>
              <a:rPr lang="en-US" sz="2100" dirty="0"/>
              <a:t> </a:t>
            </a:r>
            <a:r>
              <a:rPr lang="en-US" sz="2100" dirty="0" err="1"/>
              <a:t>kiện</a:t>
            </a:r>
            <a:r>
              <a:rPr lang="en-US" sz="2100" dirty="0"/>
              <a:t> </a:t>
            </a:r>
            <a:r>
              <a:rPr lang="en-US" sz="2100" dirty="0" err="1"/>
              <a:t>chăm</a:t>
            </a:r>
            <a:r>
              <a:rPr lang="en-US" sz="2100" dirty="0"/>
              <a:t> </a:t>
            </a:r>
            <a:r>
              <a:rPr lang="en-US" sz="2100" dirty="0" err="1"/>
              <a:t>sóc</a:t>
            </a:r>
            <a:r>
              <a:rPr lang="en-US" sz="2100" dirty="0"/>
              <a:t>, </a:t>
            </a:r>
            <a:r>
              <a:rPr lang="en-US" sz="2100" dirty="0" err="1"/>
              <a:t>giáo</a:t>
            </a:r>
            <a:r>
              <a:rPr lang="en-US" sz="2100" dirty="0"/>
              <a:t> </a:t>
            </a:r>
            <a:r>
              <a:rPr lang="en-US" sz="2100" dirty="0" err="1"/>
              <a:t>dục</a:t>
            </a:r>
            <a:r>
              <a:rPr lang="en-US" sz="2100" dirty="0"/>
              <a:t> con </a:t>
            </a:r>
            <a:r>
              <a:rPr lang="en-US" sz="2100" dirty="0" err="1"/>
              <a:t>và</a:t>
            </a:r>
            <a:r>
              <a:rPr lang="en-US" sz="2100" dirty="0"/>
              <a:t> </a:t>
            </a:r>
            <a:r>
              <a:rPr lang="en-US" sz="2100" dirty="0" err="1"/>
              <a:t>có</a:t>
            </a:r>
            <a:r>
              <a:rPr lang="en-US" sz="2100" dirty="0"/>
              <a:t> </a:t>
            </a:r>
            <a:r>
              <a:rPr lang="en-US" sz="2100" dirty="0" err="1"/>
              <a:t>yêu</a:t>
            </a:r>
            <a:r>
              <a:rPr lang="en-US" sz="2100" dirty="0"/>
              <a:t> </a:t>
            </a:r>
            <a:r>
              <a:rPr lang="en-US" sz="2100" dirty="0" err="1"/>
              <a:t>cầu</a:t>
            </a:r>
            <a:r>
              <a:rPr lang="en-US" sz="2100" dirty="0"/>
              <a:t> </a:t>
            </a:r>
            <a:r>
              <a:rPr lang="en-US" sz="2100" dirty="0" err="1"/>
              <a:t>người</a:t>
            </a:r>
            <a:r>
              <a:rPr lang="en-US" sz="2100" dirty="0"/>
              <a:t> </a:t>
            </a:r>
            <a:r>
              <a:rPr lang="en-US" sz="2100" dirty="0" err="1"/>
              <a:t>giám</a:t>
            </a:r>
            <a:r>
              <a:rPr lang="en-US" sz="2100" dirty="0"/>
              <a:t> </a:t>
            </a:r>
            <a:r>
              <a:rPr lang="en-US" sz="2100" dirty="0" err="1"/>
              <a:t>hộ</a:t>
            </a:r>
            <a:r>
              <a:rPr lang="en-US" sz="2100" dirty="0"/>
              <a:t>;</a:t>
            </a:r>
          </a:p>
          <a:p>
            <a:pPr algn="just"/>
            <a:r>
              <a:rPr lang="en-US" sz="2100" dirty="0"/>
              <a:t>c) </a:t>
            </a:r>
            <a:r>
              <a:rPr lang="en-US" sz="2100" dirty="0" err="1"/>
              <a:t>Người</a:t>
            </a:r>
            <a:r>
              <a:rPr lang="en-US" sz="2100" dirty="0"/>
              <a:t> </a:t>
            </a:r>
            <a:r>
              <a:rPr lang="en-US" sz="2100" dirty="0" err="1"/>
              <a:t>mất</a:t>
            </a:r>
            <a:r>
              <a:rPr lang="en-US" sz="2100" dirty="0"/>
              <a:t> </a:t>
            </a:r>
            <a:r>
              <a:rPr lang="en-US" sz="2100" dirty="0" err="1"/>
              <a:t>năng</a:t>
            </a:r>
            <a:r>
              <a:rPr lang="en-US" sz="2100" dirty="0"/>
              <a:t> </a:t>
            </a:r>
            <a:r>
              <a:rPr lang="en-US" sz="2100" dirty="0" err="1"/>
              <a:t>lực</a:t>
            </a:r>
            <a:r>
              <a:rPr lang="en-US" sz="2100" dirty="0"/>
              <a:t> </a:t>
            </a:r>
            <a:r>
              <a:rPr lang="en-US" sz="2100" dirty="0" err="1"/>
              <a:t>hành</a:t>
            </a:r>
            <a:r>
              <a:rPr lang="en-US" sz="2100" dirty="0"/>
              <a:t> vi </a:t>
            </a:r>
            <a:r>
              <a:rPr lang="en-US" sz="2100" dirty="0" err="1"/>
              <a:t>dân</a:t>
            </a:r>
            <a:r>
              <a:rPr lang="en-US" sz="2100" dirty="0"/>
              <a:t> </a:t>
            </a:r>
            <a:r>
              <a:rPr lang="en-US" sz="2100" dirty="0" err="1"/>
              <a:t>sự</a:t>
            </a:r>
            <a:r>
              <a:rPr lang="en-US" sz="2100" dirty="0"/>
              <a:t>;</a:t>
            </a:r>
          </a:p>
          <a:p>
            <a:pPr algn="just"/>
            <a:r>
              <a:rPr lang="en-US" sz="2100" dirty="0"/>
              <a:t>d) </a:t>
            </a:r>
            <a:r>
              <a:rPr lang="en-US" sz="2100" dirty="0" err="1"/>
              <a:t>Người</a:t>
            </a:r>
            <a:r>
              <a:rPr lang="en-US" sz="2100" dirty="0"/>
              <a:t> </a:t>
            </a:r>
            <a:r>
              <a:rPr lang="en-US" sz="2100" dirty="0" err="1"/>
              <a:t>có</a:t>
            </a:r>
            <a:r>
              <a:rPr lang="en-US" sz="2100" dirty="0"/>
              <a:t> </a:t>
            </a:r>
            <a:r>
              <a:rPr lang="en-US" sz="2100" dirty="0" err="1"/>
              <a:t>khó</a:t>
            </a:r>
            <a:r>
              <a:rPr lang="en-US" sz="2100" dirty="0"/>
              <a:t> </a:t>
            </a:r>
            <a:r>
              <a:rPr lang="en-US" sz="2100" dirty="0" err="1"/>
              <a:t>khăn</a:t>
            </a:r>
            <a:r>
              <a:rPr lang="en-US" sz="2100" dirty="0"/>
              <a:t> </a:t>
            </a:r>
            <a:r>
              <a:rPr lang="en-US" sz="2100" dirty="0" err="1"/>
              <a:t>trong</a:t>
            </a:r>
            <a:r>
              <a:rPr lang="en-US" sz="2100" dirty="0"/>
              <a:t> </a:t>
            </a:r>
            <a:r>
              <a:rPr lang="en-US" sz="2100" dirty="0" err="1"/>
              <a:t>nhận</a:t>
            </a:r>
            <a:r>
              <a:rPr lang="en-US" sz="2100" dirty="0"/>
              <a:t> </a:t>
            </a:r>
            <a:r>
              <a:rPr lang="en-US" sz="2100" dirty="0" err="1"/>
              <a:t>thức</a:t>
            </a:r>
            <a:r>
              <a:rPr lang="en-US" sz="2100" dirty="0"/>
              <a:t>, </a:t>
            </a:r>
            <a:r>
              <a:rPr lang="en-US" sz="2100" dirty="0" err="1"/>
              <a:t>làm</a:t>
            </a:r>
            <a:r>
              <a:rPr lang="en-US" sz="2100" dirty="0"/>
              <a:t> </a:t>
            </a:r>
            <a:r>
              <a:rPr lang="en-US" sz="2100" dirty="0" err="1"/>
              <a:t>chủ</a:t>
            </a:r>
            <a:r>
              <a:rPr lang="en-US" sz="2100" dirty="0"/>
              <a:t> </a:t>
            </a:r>
            <a:r>
              <a:rPr lang="en-US" sz="2100" dirty="0" err="1"/>
              <a:t>hành</a:t>
            </a:r>
            <a:r>
              <a:rPr lang="en-US" sz="2100" dirty="0"/>
              <a:t> vi.</a:t>
            </a:r>
          </a:p>
          <a:p>
            <a:pPr algn="just"/>
            <a:r>
              <a:rPr lang="en-US" sz="2100" dirty="0"/>
              <a:t>2. </a:t>
            </a:r>
            <a:r>
              <a:rPr lang="en-US" sz="2100" dirty="0" err="1"/>
              <a:t>Một</a:t>
            </a:r>
            <a:r>
              <a:rPr lang="en-US" sz="2100" dirty="0"/>
              <a:t> </a:t>
            </a:r>
            <a:r>
              <a:rPr lang="en-US" sz="2100" dirty="0" err="1"/>
              <a:t>người</a:t>
            </a:r>
            <a:r>
              <a:rPr lang="en-US" sz="2100" dirty="0"/>
              <a:t> </a:t>
            </a:r>
            <a:r>
              <a:rPr lang="en-US" sz="2100" dirty="0" err="1"/>
              <a:t>chỉ</a:t>
            </a:r>
            <a:r>
              <a:rPr lang="en-US" sz="2100" dirty="0"/>
              <a:t> </a:t>
            </a:r>
            <a:r>
              <a:rPr lang="en-US" sz="2100" dirty="0" err="1"/>
              <a:t>có</a:t>
            </a:r>
            <a:r>
              <a:rPr lang="en-US" sz="2100" dirty="0"/>
              <a:t> </a:t>
            </a:r>
            <a:r>
              <a:rPr lang="en-US" sz="2100" dirty="0" err="1"/>
              <a:t>thể</a:t>
            </a:r>
            <a:r>
              <a:rPr lang="en-US" sz="2100" dirty="0"/>
              <a:t> </a:t>
            </a:r>
            <a:r>
              <a:rPr lang="en-US" sz="2100" dirty="0" err="1"/>
              <a:t>được</a:t>
            </a:r>
            <a:r>
              <a:rPr lang="en-US" sz="2100" dirty="0"/>
              <a:t> </a:t>
            </a:r>
            <a:r>
              <a:rPr lang="en-US" sz="2100" dirty="0" err="1"/>
              <a:t>một</a:t>
            </a:r>
            <a:r>
              <a:rPr lang="en-US" sz="2100" dirty="0"/>
              <a:t> </a:t>
            </a:r>
            <a:r>
              <a:rPr lang="en-US" sz="2100" dirty="0" err="1"/>
              <a:t>người</a:t>
            </a:r>
            <a:r>
              <a:rPr lang="en-US" sz="2100" dirty="0"/>
              <a:t> </a:t>
            </a:r>
            <a:r>
              <a:rPr lang="en-US" sz="2100" dirty="0" err="1"/>
              <a:t>giám</a:t>
            </a:r>
            <a:r>
              <a:rPr lang="en-US" sz="2100" dirty="0"/>
              <a:t> </a:t>
            </a:r>
            <a:r>
              <a:rPr lang="en-US" sz="2100" dirty="0" err="1"/>
              <a:t>hộ</a:t>
            </a:r>
            <a:r>
              <a:rPr lang="en-US" sz="2100" dirty="0"/>
              <a:t>, </a:t>
            </a:r>
            <a:r>
              <a:rPr lang="en-US" sz="2100" dirty="0" err="1"/>
              <a:t>trừ</a:t>
            </a:r>
            <a:r>
              <a:rPr lang="en-US" sz="2100" dirty="0"/>
              <a:t> </a:t>
            </a:r>
            <a:r>
              <a:rPr lang="en-US" sz="2100" dirty="0" err="1"/>
              <a:t>trường</a:t>
            </a:r>
            <a:r>
              <a:rPr lang="en-US" sz="2100" dirty="0"/>
              <a:t> </a:t>
            </a:r>
            <a:r>
              <a:rPr lang="en-US" sz="2100" dirty="0" err="1"/>
              <a:t>hợp</a:t>
            </a:r>
            <a:r>
              <a:rPr lang="en-US" sz="2100" dirty="0"/>
              <a:t> cha, </a:t>
            </a:r>
            <a:r>
              <a:rPr lang="en-US" sz="2100" dirty="0" err="1"/>
              <a:t>mẹ</a:t>
            </a:r>
            <a:r>
              <a:rPr lang="en-US" sz="2100" dirty="0"/>
              <a:t> </a:t>
            </a:r>
            <a:r>
              <a:rPr lang="en-US" sz="2100" dirty="0" err="1"/>
              <a:t>cùng</a:t>
            </a:r>
            <a:r>
              <a:rPr lang="en-US" sz="2100" dirty="0"/>
              <a:t> </a:t>
            </a:r>
            <a:r>
              <a:rPr lang="en-US" sz="2100" dirty="0" err="1"/>
              <a:t>giám</a:t>
            </a:r>
            <a:r>
              <a:rPr lang="en-US" sz="2100" dirty="0"/>
              <a:t> </a:t>
            </a:r>
            <a:r>
              <a:rPr lang="en-US" sz="2100" dirty="0" err="1"/>
              <a:t>hộ</a:t>
            </a:r>
            <a:r>
              <a:rPr lang="en-US" sz="2100" dirty="0"/>
              <a:t> </a:t>
            </a:r>
            <a:r>
              <a:rPr lang="en-US" sz="2100" dirty="0" err="1"/>
              <a:t>cho</a:t>
            </a:r>
            <a:r>
              <a:rPr lang="en-US" sz="2100" dirty="0"/>
              <a:t> con </a:t>
            </a:r>
            <a:r>
              <a:rPr lang="en-US" sz="2100" dirty="0" err="1"/>
              <a:t>hoặc</a:t>
            </a:r>
            <a:r>
              <a:rPr lang="en-US" sz="2100" dirty="0"/>
              <a:t> </a:t>
            </a:r>
            <a:r>
              <a:rPr lang="en-US" sz="2100" dirty="0" err="1"/>
              <a:t>ông</a:t>
            </a:r>
            <a:r>
              <a:rPr lang="en-US" sz="2100" dirty="0"/>
              <a:t>, </a:t>
            </a:r>
            <a:r>
              <a:rPr lang="en-US" sz="2100" dirty="0" err="1"/>
              <a:t>bà</a:t>
            </a:r>
            <a:r>
              <a:rPr lang="en-US" sz="2100" dirty="0"/>
              <a:t> </a:t>
            </a:r>
            <a:r>
              <a:rPr lang="en-US" sz="2100" dirty="0" err="1"/>
              <a:t>cùng</a:t>
            </a:r>
            <a:r>
              <a:rPr lang="en-US" sz="2100" dirty="0"/>
              <a:t> </a:t>
            </a:r>
            <a:r>
              <a:rPr lang="en-US" sz="2100" dirty="0" err="1"/>
              <a:t>giám</a:t>
            </a:r>
            <a:r>
              <a:rPr lang="en-US" sz="2100" dirty="0"/>
              <a:t> </a:t>
            </a:r>
            <a:r>
              <a:rPr lang="en-US" sz="2100" dirty="0" err="1"/>
              <a:t>hộ</a:t>
            </a:r>
            <a:r>
              <a:rPr lang="en-US" sz="2100" dirty="0"/>
              <a:t> </a:t>
            </a:r>
            <a:r>
              <a:rPr lang="en-US" sz="2100" dirty="0" err="1"/>
              <a:t>cho</a:t>
            </a:r>
            <a:r>
              <a:rPr lang="en-US" sz="2100" dirty="0"/>
              <a:t> </a:t>
            </a:r>
            <a:r>
              <a:rPr lang="en-US" sz="2100" dirty="0" err="1"/>
              <a:t>cháu</a:t>
            </a:r>
            <a:r>
              <a:rPr lang="en-US" sz="2100" dirty="0"/>
              <a:t>.</a:t>
            </a:r>
            <a:r>
              <a:rPr lang="en-US" sz="2100" b="1" dirty="0"/>
              <a:t> </a:t>
            </a:r>
            <a:endParaRPr lang="vi-VN" sz="21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50</a:t>
            </a:fld>
            <a:endParaRPr lang="en-US"/>
          </a:p>
        </p:txBody>
      </p:sp>
    </p:spTree>
    <p:extLst>
      <p:ext uri="{BB962C8B-B14F-4D97-AF65-F5344CB8AC3E}">
        <p14:creationId xmlns:p14="http://schemas.microsoft.com/office/powerpoint/2010/main" val="20286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III.1.2. </a:t>
            </a:r>
            <a:r>
              <a:rPr lang="en-US" dirty="0" err="1"/>
              <a:t>Người</a:t>
            </a:r>
            <a:r>
              <a:rPr lang="en-US" dirty="0"/>
              <a:t> </a:t>
            </a:r>
            <a:r>
              <a:rPr lang="en-US" dirty="0" err="1"/>
              <a:t>giám</a:t>
            </a:r>
            <a:r>
              <a:rPr lang="en-US" dirty="0"/>
              <a:t> </a:t>
            </a:r>
            <a:r>
              <a:rPr lang="en-US" dirty="0" err="1"/>
              <a:t>hộ</a:t>
            </a:r>
            <a:endParaRPr lang="vi-VN" dirty="0"/>
          </a:p>
        </p:txBody>
      </p:sp>
      <p:sp>
        <p:nvSpPr>
          <p:cNvPr id="3" name="Content Placeholder 2"/>
          <p:cNvSpPr>
            <a:spLocks noGrp="1"/>
          </p:cNvSpPr>
          <p:nvPr>
            <p:ph idx="1"/>
          </p:nvPr>
        </p:nvSpPr>
        <p:spPr/>
        <p:txBody>
          <a:bodyPr/>
          <a:lstStyle/>
          <a:p>
            <a:pPr marL="0" indent="0" algn="ctr">
              <a:buNone/>
            </a:pPr>
            <a:r>
              <a:rPr lang="en-US" sz="2600" u="sng" dirty="0" err="1"/>
              <a:t>Điều</a:t>
            </a:r>
            <a:r>
              <a:rPr lang="en-US" sz="2600" u="sng" dirty="0"/>
              <a:t> 48 BLDS 2015</a:t>
            </a:r>
            <a:r>
              <a:rPr lang="en-US" sz="2600" dirty="0"/>
              <a:t>:</a:t>
            </a:r>
          </a:p>
          <a:p>
            <a:pPr algn="just"/>
            <a:r>
              <a:rPr lang="en-US" sz="2600" dirty="0"/>
              <a:t>1. </a:t>
            </a:r>
            <a:r>
              <a:rPr lang="en-US" sz="2600" dirty="0" err="1"/>
              <a:t>Cá</a:t>
            </a:r>
            <a:r>
              <a:rPr lang="en-US" sz="2600" dirty="0"/>
              <a:t> </a:t>
            </a:r>
            <a:r>
              <a:rPr lang="en-US" sz="2600" dirty="0" err="1"/>
              <a:t>nhân</a:t>
            </a:r>
            <a:r>
              <a:rPr lang="en-US" sz="2600" dirty="0"/>
              <a:t>, </a:t>
            </a:r>
            <a:r>
              <a:rPr lang="en-US" sz="2600" dirty="0" err="1"/>
              <a:t>pháp</a:t>
            </a:r>
            <a:r>
              <a:rPr lang="en-US" sz="2600" dirty="0"/>
              <a:t> </a:t>
            </a:r>
            <a:r>
              <a:rPr lang="en-US" sz="2600" dirty="0" err="1"/>
              <a:t>nhân</a:t>
            </a:r>
            <a:r>
              <a:rPr lang="en-US" sz="2600" dirty="0"/>
              <a:t> </a:t>
            </a:r>
            <a:r>
              <a:rPr lang="en-US" sz="2600" dirty="0" err="1"/>
              <a:t>có</a:t>
            </a:r>
            <a:r>
              <a:rPr lang="en-US" sz="2600" dirty="0"/>
              <a:t> </a:t>
            </a:r>
            <a:r>
              <a:rPr lang="en-US" sz="2600" dirty="0" err="1"/>
              <a:t>đủ</a:t>
            </a:r>
            <a:r>
              <a:rPr lang="en-US" sz="2600" dirty="0"/>
              <a:t> </a:t>
            </a:r>
            <a:r>
              <a:rPr lang="en-US" sz="2600" dirty="0" err="1"/>
              <a:t>điều</a:t>
            </a:r>
            <a:r>
              <a:rPr lang="en-US" sz="2600" dirty="0"/>
              <a:t> </a:t>
            </a:r>
            <a:r>
              <a:rPr lang="en-US" sz="2600" dirty="0" err="1"/>
              <a:t>kiện</a:t>
            </a:r>
            <a:r>
              <a:rPr lang="en-US" sz="2600" dirty="0"/>
              <a:t> </a:t>
            </a:r>
            <a:r>
              <a:rPr lang="en-US" sz="2600" dirty="0" err="1"/>
              <a:t>quy</a:t>
            </a:r>
            <a:r>
              <a:rPr lang="en-US" sz="2600" dirty="0"/>
              <a:t> </a:t>
            </a:r>
            <a:r>
              <a:rPr lang="en-US" sz="2600" dirty="0" err="1"/>
              <a:t>định</a:t>
            </a:r>
            <a:r>
              <a:rPr lang="en-US" sz="2600" dirty="0"/>
              <a:t> </a:t>
            </a:r>
            <a:r>
              <a:rPr lang="en-US" sz="2600" dirty="0" err="1"/>
              <a:t>tại</a:t>
            </a:r>
            <a:r>
              <a:rPr lang="en-US" sz="2600" dirty="0"/>
              <a:t> </a:t>
            </a:r>
            <a:r>
              <a:rPr lang="en-US" sz="2600" dirty="0" err="1"/>
              <a:t>Bộ</a:t>
            </a:r>
            <a:r>
              <a:rPr lang="en-US" sz="2600" dirty="0"/>
              <a:t> </a:t>
            </a:r>
            <a:r>
              <a:rPr lang="en-US" sz="2600" dirty="0" err="1"/>
              <a:t>luật</a:t>
            </a:r>
            <a:r>
              <a:rPr lang="en-US" sz="2600" dirty="0"/>
              <a:t> </a:t>
            </a:r>
            <a:r>
              <a:rPr lang="en-US" sz="2600" dirty="0" err="1"/>
              <a:t>này</a:t>
            </a:r>
            <a:r>
              <a:rPr lang="en-US" sz="2600" dirty="0"/>
              <a:t> </a:t>
            </a:r>
            <a:r>
              <a:rPr lang="en-US" sz="2600" dirty="0" err="1"/>
              <a:t>được</a:t>
            </a:r>
            <a:r>
              <a:rPr lang="en-US" sz="2600" dirty="0"/>
              <a:t> </a:t>
            </a:r>
            <a:r>
              <a:rPr lang="en-US" sz="2600" dirty="0" err="1"/>
              <a:t>làm</a:t>
            </a:r>
            <a:r>
              <a:rPr lang="en-US" sz="2600" dirty="0"/>
              <a:t> </a:t>
            </a:r>
            <a:r>
              <a:rPr lang="en-US" sz="2600" dirty="0" err="1"/>
              <a:t>người</a:t>
            </a:r>
            <a:r>
              <a:rPr lang="en-US" sz="2600" dirty="0"/>
              <a:t> </a:t>
            </a:r>
            <a:r>
              <a:rPr lang="en-US" sz="2600" dirty="0" err="1"/>
              <a:t>giám</a:t>
            </a:r>
            <a:r>
              <a:rPr lang="en-US" sz="2600" dirty="0"/>
              <a:t> </a:t>
            </a:r>
            <a:r>
              <a:rPr lang="en-US" sz="2600" dirty="0" err="1"/>
              <a:t>hộ</a:t>
            </a:r>
            <a:r>
              <a:rPr lang="en-US" sz="2600" dirty="0"/>
              <a:t>.</a:t>
            </a:r>
          </a:p>
          <a:p>
            <a:pPr algn="just"/>
            <a:r>
              <a:rPr lang="en-US" sz="2600" dirty="0"/>
              <a:t>2. </a:t>
            </a:r>
            <a:r>
              <a:rPr lang="en-US" sz="2600" dirty="0" err="1"/>
              <a:t>Trường</a:t>
            </a:r>
            <a:r>
              <a:rPr lang="en-US" sz="2600" dirty="0"/>
              <a:t> </a:t>
            </a:r>
            <a:r>
              <a:rPr lang="en-US" sz="2600" dirty="0" err="1"/>
              <a:t>hợp</a:t>
            </a:r>
            <a:r>
              <a:rPr lang="en-US" sz="2600" dirty="0"/>
              <a:t> </a:t>
            </a:r>
            <a:r>
              <a:rPr lang="en-US" sz="2600" dirty="0" err="1"/>
              <a:t>người</a:t>
            </a:r>
            <a:r>
              <a:rPr lang="en-US" sz="2600" dirty="0"/>
              <a:t> </a:t>
            </a:r>
            <a:r>
              <a:rPr lang="en-US" sz="2600" dirty="0" err="1"/>
              <a:t>có</a:t>
            </a:r>
            <a:r>
              <a:rPr lang="en-US" sz="2600" dirty="0"/>
              <a:t> </a:t>
            </a:r>
            <a:r>
              <a:rPr lang="en-US" sz="2600" dirty="0" err="1"/>
              <a:t>năng</a:t>
            </a:r>
            <a:r>
              <a:rPr lang="en-US" sz="2600" dirty="0"/>
              <a:t> </a:t>
            </a:r>
            <a:r>
              <a:rPr lang="en-US" sz="2600" dirty="0" err="1"/>
              <a:t>lực</a:t>
            </a:r>
            <a:r>
              <a:rPr lang="en-US" sz="2600" dirty="0"/>
              <a:t> </a:t>
            </a:r>
            <a:r>
              <a:rPr lang="en-US" sz="2600" dirty="0" err="1"/>
              <a:t>hành</a:t>
            </a:r>
            <a:r>
              <a:rPr lang="en-US" sz="2600" dirty="0"/>
              <a:t> vi </a:t>
            </a:r>
            <a:r>
              <a:rPr lang="en-US" sz="2600" dirty="0" err="1"/>
              <a:t>dân</a:t>
            </a:r>
            <a:r>
              <a:rPr lang="en-US" sz="2600" dirty="0"/>
              <a:t> </a:t>
            </a:r>
            <a:r>
              <a:rPr lang="en-US" sz="2600" dirty="0" err="1"/>
              <a:t>sự</a:t>
            </a:r>
            <a:r>
              <a:rPr lang="en-US" sz="2600" dirty="0"/>
              <a:t> </a:t>
            </a:r>
            <a:r>
              <a:rPr lang="en-US" sz="2600" dirty="0" err="1"/>
              <a:t>đầy</a:t>
            </a:r>
            <a:r>
              <a:rPr lang="en-US" sz="2600" dirty="0"/>
              <a:t> </a:t>
            </a:r>
            <a:r>
              <a:rPr lang="en-US" sz="2600" dirty="0" err="1"/>
              <a:t>đủ</a:t>
            </a:r>
            <a:r>
              <a:rPr lang="en-US" sz="2600" dirty="0"/>
              <a:t> </a:t>
            </a:r>
            <a:r>
              <a:rPr lang="en-US" sz="2600" dirty="0" err="1"/>
              <a:t>lựa</a:t>
            </a:r>
            <a:r>
              <a:rPr lang="en-US" sz="2600" dirty="0"/>
              <a:t> </a:t>
            </a:r>
            <a:r>
              <a:rPr lang="en-US" sz="2600" dirty="0" err="1"/>
              <a:t>chọn</a:t>
            </a:r>
            <a:r>
              <a:rPr lang="en-US" sz="2600" dirty="0"/>
              <a:t> </a:t>
            </a:r>
            <a:r>
              <a:rPr lang="en-US" sz="2600" dirty="0" err="1"/>
              <a:t>người</a:t>
            </a:r>
            <a:r>
              <a:rPr lang="en-US" sz="2600" dirty="0"/>
              <a:t> </a:t>
            </a:r>
            <a:r>
              <a:rPr lang="en-US" sz="2600" dirty="0" err="1"/>
              <a:t>giám</a:t>
            </a:r>
            <a:r>
              <a:rPr lang="en-US" sz="2600" dirty="0"/>
              <a:t> </a:t>
            </a:r>
            <a:r>
              <a:rPr lang="en-US" sz="2600" dirty="0" err="1"/>
              <a:t>hộ</a:t>
            </a:r>
            <a:r>
              <a:rPr lang="en-US" sz="2600" dirty="0"/>
              <a:t> </a:t>
            </a:r>
            <a:r>
              <a:rPr lang="en-US" sz="2600" dirty="0" err="1"/>
              <a:t>cho</a:t>
            </a:r>
            <a:r>
              <a:rPr lang="en-US" sz="2600" dirty="0"/>
              <a:t> </a:t>
            </a:r>
            <a:r>
              <a:rPr lang="en-US" sz="2600" dirty="0" err="1"/>
              <a:t>mình</a:t>
            </a:r>
            <a:r>
              <a:rPr lang="en-US" sz="2600" dirty="0"/>
              <a:t> </a:t>
            </a:r>
            <a:r>
              <a:rPr lang="en-US" sz="2600" dirty="0" err="1"/>
              <a:t>thì</a:t>
            </a:r>
            <a:r>
              <a:rPr lang="en-US" sz="2600" dirty="0"/>
              <a:t> </a:t>
            </a:r>
            <a:r>
              <a:rPr lang="en-US" sz="2600" dirty="0" err="1"/>
              <a:t>khi</a:t>
            </a:r>
            <a:r>
              <a:rPr lang="en-US" sz="2600" dirty="0"/>
              <a:t> </a:t>
            </a:r>
            <a:r>
              <a:rPr lang="en-US" sz="2600" dirty="0" err="1"/>
              <a:t>họ</a:t>
            </a:r>
            <a:r>
              <a:rPr lang="en-US" sz="2600" dirty="0"/>
              <a:t> ở </a:t>
            </a:r>
            <a:r>
              <a:rPr lang="en-US" sz="2600" dirty="0" err="1"/>
              <a:t>tình</a:t>
            </a:r>
            <a:r>
              <a:rPr lang="en-US" sz="2600" dirty="0"/>
              <a:t> </a:t>
            </a:r>
            <a:r>
              <a:rPr lang="en-US" sz="2600" dirty="0" err="1"/>
              <a:t>trạng</a:t>
            </a:r>
            <a:r>
              <a:rPr lang="en-US" sz="2600" dirty="0"/>
              <a:t> </a:t>
            </a:r>
            <a:r>
              <a:rPr lang="en-US" sz="2600" dirty="0" err="1"/>
              <a:t>cần</a:t>
            </a:r>
            <a:r>
              <a:rPr lang="en-US" sz="2600" dirty="0"/>
              <a:t> </a:t>
            </a:r>
            <a:r>
              <a:rPr lang="en-US" sz="2600" dirty="0" err="1"/>
              <a:t>được</a:t>
            </a:r>
            <a:r>
              <a:rPr lang="en-US" sz="2600" dirty="0"/>
              <a:t> </a:t>
            </a:r>
            <a:r>
              <a:rPr lang="en-US" sz="2600" dirty="0" err="1"/>
              <a:t>giám</a:t>
            </a:r>
            <a:r>
              <a:rPr lang="en-US" sz="2600" dirty="0"/>
              <a:t> </a:t>
            </a:r>
            <a:r>
              <a:rPr lang="en-US" sz="2600" dirty="0" err="1"/>
              <a:t>hộ</a:t>
            </a:r>
            <a:r>
              <a:rPr lang="en-US" sz="2600" dirty="0"/>
              <a:t>, </a:t>
            </a:r>
            <a:r>
              <a:rPr lang="en-US" sz="2600" dirty="0" err="1"/>
              <a:t>cá</a:t>
            </a:r>
            <a:r>
              <a:rPr lang="en-US" sz="2600" dirty="0"/>
              <a:t> </a:t>
            </a:r>
            <a:r>
              <a:rPr lang="en-US" sz="2600" dirty="0" err="1"/>
              <a:t>nhân</a:t>
            </a:r>
            <a:r>
              <a:rPr lang="en-US" sz="2600" dirty="0"/>
              <a:t>, </a:t>
            </a:r>
            <a:r>
              <a:rPr lang="en-US" sz="2600" dirty="0" err="1"/>
              <a:t>pháp</a:t>
            </a:r>
            <a:r>
              <a:rPr lang="en-US" sz="2600" dirty="0"/>
              <a:t> </a:t>
            </a:r>
            <a:r>
              <a:rPr lang="en-US" sz="2600" dirty="0" err="1"/>
              <a:t>nhân</a:t>
            </a:r>
            <a:r>
              <a:rPr lang="en-US" sz="2600" dirty="0"/>
              <a:t> </a:t>
            </a:r>
            <a:r>
              <a:rPr lang="en-US" sz="2600" dirty="0" err="1"/>
              <a:t>được</a:t>
            </a:r>
            <a:r>
              <a:rPr lang="en-US" sz="2600" dirty="0"/>
              <a:t> </a:t>
            </a:r>
            <a:r>
              <a:rPr lang="en-US" sz="2600" dirty="0" err="1"/>
              <a:t>lựa</a:t>
            </a:r>
            <a:r>
              <a:rPr lang="en-US" sz="2600" dirty="0"/>
              <a:t> </a:t>
            </a:r>
            <a:r>
              <a:rPr lang="en-US" sz="2600" dirty="0" err="1"/>
              <a:t>chọn</a:t>
            </a:r>
            <a:r>
              <a:rPr lang="en-US" sz="2600" dirty="0"/>
              <a:t> </a:t>
            </a:r>
            <a:r>
              <a:rPr lang="en-US" sz="2600" dirty="0" err="1"/>
              <a:t>là</a:t>
            </a:r>
            <a:r>
              <a:rPr lang="en-US" sz="2600" dirty="0"/>
              <a:t> </a:t>
            </a:r>
            <a:r>
              <a:rPr lang="en-US" sz="2600" dirty="0" err="1"/>
              <a:t>người</a:t>
            </a:r>
            <a:r>
              <a:rPr lang="en-US" sz="2600" dirty="0"/>
              <a:t> </a:t>
            </a:r>
            <a:r>
              <a:rPr lang="en-US" sz="2600" dirty="0" err="1"/>
              <a:t>giám</a:t>
            </a:r>
            <a:r>
              <a:rPr lang="en-US" sz="2600" dirty="0"/>
              <a:t> </a:t>
            </a:r>
            <a:r>
              <a:rPr lang="en-US" sz="2600" dirty="0" err="1"/>
              <a:t>hộ</a:t>
            </a:r>
            <a:r>
              <a:rPr lang="en-US" sz="2600" dirty="0"/>
              <a:t> </a:t>
            </a:r>
            <a:r>
              <a:rPr lang="en-US" sz="2600" dirty="0" err="1"/>
              <a:t>nếu</a:t>
            </a:r>
            <a:r>
              <a:rPr lang="en-US" sz="2600" dirty="0"/>
              <a:t> </a:t>
            </a:r>
            <a:r>
              <a:rPr lang="en-US" sz="2600" dirty="0" err="1"/>
              <a:t>người</a:t>
            </a:r>
            <a:r>
              <a:rPr lang="en-US" sz="2600" dirty="0"/>
              <a:t> </a:t>
            </a:r>
            <a:r>
              <a:rPr lang="en-US" sz="2600" dirty="0" err="1"/>
              <a:t>này</a:t>
            </a:r>
            <a:r>
              <a:rPr lang="en-US" sz="2600" dirty="0"/>
              <a:t> </a:t>
            </a:r>
            <a:r>
              <a:rPr lang="en-US" sz="2600" dirty="0" err="1"/>
              <a:t>đồng</a:t>
            </a:r>
            <a:r>
              <a:rPr lang="en-US" sz="2600" dirty="0"/>
              <a:t> ý. </a:t>
            </a:r>
            <a:r>
              <a:rPr lang="en-US" sz="2600" dirty="0" err="1"/>
              <a:t>Việc</a:t>
            </a:r>
            <a:r>
              <a:rPr lang="en-US" sz="2600" dirty="0"/>
              <a:t> </a:t>
            </a:r>
            <a:r>
              <a:rPr lang="en-US" sz="2600" dirty="0" err="1"/>
              <a:t>lựa</a:t>
            </a:r>
            <a:r>
              <a:rPr lang="en-US" sz="2600" dirty="0"/>
              <a:t> </a:t>
            </a:r>
            <a:r>
              <a:rPr lang="en-US" sz="2600" dirty="0" err="1"/>
              <a:t>chọn</a:t>
            </a:r>
            <a:r>
              <a:rPr lang="en-US" sz="2600" dirty="0"/>
              <a:t> </a:t>
            </a:r>
            <a:r>
              <a:rPr lang="en-US" sz="2600" dirty="0" err="1"/>
              <a:t>người</a:t>
            </a:r>
            <a:r>
              <a:rPr lang="en-US" sz="2600" dirty="0"/>
              <a:t> </a:t>
            </a:r>
            <a:r>
              <a:rPr lang="en-US" sz="2600" dirty="0" err="1"/>
              <a:t>giám</a:t>
            </a:r>
            <a:r>
              <a:rPr lang="en-US" sz="2600" dirty="0"/>
              <a:t> </a:t>
            </a:r>
            <a:r>
              <a:rPr lang="en-US" sz="2600" dirty="0" err="1"/>
              <a:t>hộ</a:t>
            </a:r>
            <a:r>
              <a:rPr lang="en-US" sz="2600" dirty="0"/>
              <a:t> </a:t>
            </a:r>
            <a:r>
              <a:rPr lang="en-US" sz="2600" dirty="0" err="1"/>
              <a:t>phải</a:t>
            </a:r>
            <a:r>
              <a:rPr lang="en-US" sz="2600" dirty="0"/>
              <a:t> </a:t>
            </a:r>
            <a:r>
              <a:rPr lang="en-US" sz="2600" dirty="0" err="1"/>
              <a:t>được</a:t>
            </a:r>
            <a:r>
              <a:rPr lang="en-US" sz="2600" dirty="0"/>
              <a:t> </a:t>
            </a:r>
            <a:r>
              <a:rPr lang="en-US" sz="2600" dirty="0" err="1"/>
              <a:t>lập</a:t>
            </a:r>
            <a:r>
              <a:rPr lang="en-US" sz="2600" dirty="0"/>
              <a:t> </a:t>
            </a:r>
            <a:r>
              <a:rPr lang="en-US" sz="2600" dirty="0" err="1"/>
              <a:t>thành</a:t>
            </a:r>
            <a:r>
              <a:rPr lang="en-US" sz="2600" dirty="0"/>
              <a:t> </a:t>
            </a:r>
            <a:r>
              <a:rPr lang="en-US" sz="2600" dirty="0" err="1"/>
              <a:t>văn</a:t>
            </a:r>
            <a:r>
              <a:rPr lang="en-US" sz="2600" dirty="0"/>
              <a:t> </a:t>
            </a:r>
            <a:r>
              <a:rPr lang="en-US" sz="2600" dirty="0" err="1"/>
              <a:t>bản</a:t>
            </a:r>
            <a:r>
              <a:rPr lang="en-US" sz="2600" dirty="0"/>
              <a:t> </a:t>
            </a:r>
            <a:r>
              <a:rPr lang="en-US" sz="2600" dirty="0" err="1"/>
              <a:t>có</a:t>
            </a:r>
            <a:r>
              <a:rPr lang="en-US" sz="2600" dirty="0"/>
              <a:t> </a:t>
            </a:r>
            <a:r>
              <a:rPr lang="en-US" sz="2600" dirty="0" err="1"/>
              <a:t>công</a:t>
            </a:r>
            <a:r>
              <a:rPr lang="en-US" sz="2600" dirty="0"/>
              <a:t> </a:t>
            </a:r>
            <a:r>
              <a:rPr lang="en-US" sz="2600" dirty="0" err="1"/>
              <a:t>chứng</a:t>
            </a:r>
            <a:r>
              <a:rPr lang="en-US" sz="2600" dirty="0"/>
              <a:t> </a:t>
            </a:r>
            <a:r>
              <a:rPr lang="en-US" sz="2600" dirty="0" err="1"/>
              <a:t>hoặc</a:t>
            </a:r>
            <a:r>
              <a:rPr lang="en-US" sz="2600" dirty="0"/>
              <a:t> </a:t>
            </a:r>
            <a:r>
              <a:rPr lang="en-US" sz="2600" dirty="0" err="1"/>
              <a:t>chứng</a:t>
            </a:r>
            <a:r>
              <a:rPr lang="en-US" sz="2600" dirty="0"/>
              <a:t> </a:t>
            </a:r>
            <a:r>
              <a:rPr lang="en-US" sz="2600" dirty="0" err="1"/>
              <a:t>thực</a:t>
            </a:r>
            <a:r>
              <a:rPr lang="en-US" sz="2600" dirty="0"/>
              <a:t>.</a:t>
            </a:r>
          </a:p>
          <a:p>
            <a:pPr algn="just"/>
            <a:r>
              <a:rPr lang="en-US" sz="2600" dirty="0"/>
              <a:t>3. </a:t>
            </a:r>
            <a:r>
              <a:rPr lang="en-US" sz="2600" dirty="0" err="1"/>
              <a:t>Một</a:t>
            </a:r>
            <a:r>
              <a:rPr lang="en-US" sz="2600" dirty="0"/>
              <a:t> </a:t>
            </a:r>
            <a:r>
              <a:rPr lang="en-US" sz="2600" dirty="0" err="1"/>
              <a:t>cá</a:t>
            </a:r>
            <a:r>
              <a:rPr lang="en-US" sz="2600" dirty="0"/>
              <a:t> </a:t>
            </a:r>
            <a:r>
              <a:rPr lang="en-US" sz="2600" dirty="0" err="1"/>
              <a:t>nhân</a:t>
            </a:r>
            <a:r>
              <a:rPr lang="en-US" sz="2600" dirty="0"/>
              <a:t>, </a:t>
            </a:r>
            <a:r>
              <a:rPr lang="en-US" sz="2600" dirty="0" err="1"/>
              <a:t>pháp</a:t>
            </a:r>
            <a:r>
              <a:rPr lang="en-US" sz="2600" dirty="0"/>
              <a:t> </a:t>
            </a:r>
            <a:r>
              <a:rPr lang="en-US" sz="2600" dirty="0" err="1"/>
              <a:t>nhân</a:t>
            </a:r>
            <a:r>
              <a:rPr lang="en-US" sz="2600" dirty="0"/>
              <a:t> </a:t>
            </a:r>
            <a:r>
              <a:rPr lang="en-US" sz="2600" dirty="0" err="1"/>
              <a:t>có</a:t>
            </a:r>
            <a:r>
              <a:rPr lang="en-US" sz="2600" dirty="0"/>
              <a:t> </a:t>
            </a:r>
            <a:r>
              <a:rPr lang="en-US" sz="2600" dirty="0" err="1"/>
              <a:t>thể</a:t>
            </a:r>
            <a:r>
              <a:rPr lang="en-US" sz="2600" dirty="0"/>
              <a:t> </a:t>
            </a:r>
            <a:r>
              <a:rPr lang="en-US" sz="2600" dirty="0" err="1"/>
              <a:t>giám</a:t>
            </a:r>
            <a:r>
              <a:rPr lang="en-US" sz="2600" dirty="0"/>
              <a:t> </a:t>
            </a:r>
            <a:r>
              <a:rPr lang="en-US" sz="2600" dirty="0" err="1"/>
              <a:t>hộ</a:t>
            </a:r>
            <a:r>
              <a:rPr lang="en-US" sz="2600" dirty="0"/>
              <a:t> </a:t>
            </a:r>
            <a:r>
              <a:rPr lang="en-US" sz="2600" dirty="0" err="1"/>
              <a:t>cho</a:t>
            </a:r>
            <a:r>
              <a:rPr lang="en-US" sz="2600" dirty="0"/>
              <a:t> </a:t>
            </a:r>
            <a:r>
              <a:rPr lang="en-US" sz="2600" dirty="0" err="1"/>
              <a:t>nhiều</a:t>
            </a:r>
            <a:r>
              <a:rPr lang="en-US" sz="2600" dirty="0"/>
              <a:t> </a:t>
            </a:r>
            <a:r>
              <a:rPr lang="en-US" sz="2600" dirty="0" err="1"/>
              <a:t>người</a:t>
            </a:r>
            <a:r>
              <a:rPr lang="en-US" sz="2600" dirty="0"/>
              <a:t>.</a:t>
            </a:r>
            <a:endParaRPr lang="vi-VN" sz="26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72200" y="6477001"/>
            <a:ext cx="2467000"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51</a:t>
            </a:fld>
            <a:endParaRPr lang="en-US"/>
          </a:p>
        </p:txBody>
      </p:sp>
    </p:spTree>
    <p:extLst>
      <p:ext uri="{BB962C8B-B14F-4D97-AF65-F5344CB8AC3E}">
        <p14:creationId xmlns:p14="http://schemas.microsoft.com/office/powerpoint/2010/main" val="264200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33363"/>
            <a:ext cx="5832648" cy="563562"/>
          </a:xfrm>
        </p:spPr>
        <p:txBody>
          <a:bodyPr/>
          <a:lstStyle/>
          <a:p>
            <a:r>
              <a:rPr lang="en-US" dirty="0" err="1"/>
              <a:t>Điều</a:t>
            </a:r>
            <a:r>
              <a:rPr lang="en-US" dirty="0"/>
              <a:t> </a:t>
            </a:r>
            <a:r>
              <a:rPr lang="en-US" dirty="0" err="1"/>
              <a:t>kiện</a:t>
            </a:r>
            <a:r>
              <a:rPr lang="en-US" dirty="0"/>
              <a:t> </a:t>
            </a:r>
            <a:r>
              <a:rPr lang="en-US" dirty="0" err="1"/>
              <a:t>cá</a:t>
            </a:r>
            <a:r>
              <a:rPr lang="en-US" dirty="0"/>
              <a:t> </a:t>
            </a:r>
            <a:r>
              <a:rPr lang="en-US" dirty="0" err="1"/>
              <a:t>nhân</a:t>
            </a:r>
            <a:r>
              <a:rPr lang="en-US" dirty="0"/>
              <a:t> </a:t>
            </a:r>
            <a:r>
              <a:rPr lang="en-US" dirty="0" err="1"/>
              <a:t>làm</a:t>
            </a:r>
            <a:r>
              <a:rPr lang="en-US" dirty="0"/>
              <a:t> </a:t>
            </a:r>
            <a:r>
              <a:rPr lang="en-US" dirty="0" err="1"/>
              <a:t>người</a:t>
            </a:r>
            <a:r>
              <a:rPr lang="en-US" dirty="0"/>
              <a:t> </a:t>
            </a:r>
            <a:r>
              <a:rPr lang="en-US" dirty="0" err="1"/>
              <a:t>giám</a:t>
            </a:r>
            <a:r>
              <a:rPr lang="en-US" dirty="0"/>
              <a:t> </a:t>
            </a:r>
            <a:r>
              <a:rPr lang="en-US" dirty="0" err="1"/>
              <a:t>hộ</a:t>
            </a:r>
            <a:endParaRPr lang="en-US" dirty="0"/>
          </a:p>
        </p:txBody>
      </p:sp>
      <p:sp>
        <p:nvSpPr>
          <p:cNvPr id="3" name="Content Placeholder 2"/>
          <p:cNvSpPr>
            <a:spLocks noGrp="1"/>
          </p:cNvSpPr>
          <p:nvPr>
            <p:ph idx="1"/>
          </p:nvPr>
        </p:nvSpPr>
        <p:spPr/>
        <p:txBody>
          <a:bodyPr/>
          <a:lstStyle/>
          <a:p>
            <a:pPr marL="0" indent="0" algn="ctr">
              <a:buNone/>
            </a:pPr>
            <a:r>
              <a:rPr lang="en-US" sz="2600" u="sng" dirty="0" err="1"/>
              <a:t>Điều</a:t>
            </a:r>
            <a:r>
              <a:rPr lang="en-US" sz="2600" u="sng" dirty="0"/>
              <a:t> 49 BLDS 2015</a:t>
            </a:r>
            <a:r>
              <a:rPr lang="en-US" sz="2600" dirty="0"/>
              <a:t>:</a:t>
            </a:r>
          </a:p>
          <a:p>
            <a:pPr algn="just"/>
            <a:r>
              <a:rPr lang="en-US" sz="2600" dirty="0"/>
              <a:t>1. </a:t>
            </a:r>
            <a:r>
              <a:rPr lang="en-US" sz="2600" dirty="0" err="1"/>
              <a:t>Có</a:t>
            </a:r>
            <a:r>
              <a:rPr lang="en-US" sz="2600" dirty="0"/>
              <a:t> </a:t>
            </a:r>
            <a:r>
              <a:rPr lang="en-US" sz="2600" dirty="0" err="1"/>
              <a:t>năng</a:t>
            </a:r>
            <a:r>
              <a:rPr lang="en-US" sz="2600" dirty="0"/>
              <a:t> </a:t>
            </a:r>
            <a:r>
              <a:rPr lang="en-US" sz="2600" dirty="0" err="1"/>
              <a:t>lực</a:t>
            </a:r>
            <a:r>
              <a:rPr lang="en-US" sz="2600" dirty="0"/>
              <a:t> </a:t>
            </a:r>
            <a:r>
              <a:rPr lang="en-US" sz="2600" dirty="0" err="1"/>
              <a:t>hành</a:t>
            </a:r>
            <a:r>
              <a:rPr lang="en-US" sz="2600" dirty="0"/>
              <a:t> vi </a:t>
            </a:r>
            <a:r>
              <a:rPr lang="en-US" sz="2600" dirty="0" err="1"/>
              <a:t>dân</a:t>
            </a:r>
            <a:r>
              <a:rPr lang="en-US" sz="2600" dirty="0"/>
              <a:t> </a:t>
            </a:r>
            <a:r>
              <a:rPr lang="en-US" sz="2600" dirty="0" err="1"/>
              <a:t>sự</a:t>
            </a:r>
            <a:r>
              <a:rPr lang="en-US" sz="2600" dirty="0"/>
              <a:t> </a:t>
            </a:r>
            <a:r>
              <a:rPr lang="en-US" sz="2600" dirty="0" err="1"/>
              <a:t>đầy</a:t>
            </a:r>
            <a:r>
              <a:rPr lang="en-US" sz="2600" dirty="0"/>
              <a:t> </a:t>
            </a:r>
            <a:r>
              <a:rPr lang="en-US" sz="2600" dirty="0" err="1"/>
              <a:t>đủ</a:t>
            </a:r>
            <a:r>
              <a:rPr lang="en-US" sz="2600" dirty="0"/>
              <a:t>.</a:t>
            </a:r>
          </a:p>
          <a:p>
            <a:pPr algn="just"/>
            <a:r>
              <a:rPr lang="en-US" sz="2600" dirty="0"/>
              <a:t>2. </a:t>
            </a:r>
            <a:r>
              <a:rPr lang="en-US" sz="2600" dirty="0" err="1"/>
              <a:t>Có</a:t>
            </a:r>
            <a:r>
              <a:rPr lang="en-US" sz="2600" dirty="0"/>
              <a:t> </a:t>
            </a:r>
            <a:r>
              <a:rPr lang="en-US" sz="2600" dirty="0" err="1"/>
              <a:t>tư</a:t>
            </a:r>
            <a:r>
              <a:rPr lang="en-US" sz="2600" dirty="0"/>
              <a:t> </a:t>
            </a:r>
            <a:r>
              <a:rPr lang="en-US" sz="2600" dirty="0" err="1"/>
              <a:t>cách</a:t>
            </a:r>
            <a:r>
              <a:rPr lang="en-US" sz="2600" dirty="0"/>
              <a:t> </a:t>
            </a:r>
            <a:r>
              <a:rPr lang="en-US" sz="2600" dirty="0" err="1"/>
              <a:t>đạo</a:t>
            </a:r>
            <a:r>
              <a:rPr lang="en-US" sz="2600" dirty="0"/>
              <a:t> </a:t>
            </a:r>
            <a:r>
              <a:rPr lang="en-US" sz="2600" dirty="0" err="1"/>
              <a:t>đức</a:t>
            </a:r>
            <a:r>
              <a:rPr lang="en-US" sz="2600" dirty="0"/>
              <a:t> </a:t>
            </a:r>
            <a:r>
              <a:rPr lang="en-US" sz="2600" dirty="0" err="1"/>
              <a:t>tốt</a:t>
            </a:r>
            <a:r>
              <a:rPr lang="en-US" sz="2600" dirty="0"/>
              <a:t> </a:t>
            </a:r>
            <a:r>
              <a:rPr lang="en-US" sz="2600" dirty="0" err="1"/>
              <a:t>và</a:t>
            </a:r>
            <a:r>
              <a:rPr lang="en-US" sz="2600" dirty="0"/>
              <a:t> </a:t>
            </a:r>
            <a:r>
              <a:rPr lang="en-US" sz="2600" dirty="0" err="1"/>
              <a:t>các</a:t>
            </a:r>
            <a:r>
              <a:rPr lang="en-US" sz="2600" dirty="0"/>
              <a:t> </a:t>
            </a:r>
            <a:r>
              <a:rPr lang="en-US" sz="2600" dirty="0" err="1"/>
              <a:t>điều</a:t>
            </a:r>
            <a:r>
              <a:rPr lang="en-US" sz="2600" dirty="0"/>
              <a:t> </a:t>
            </a:r>
            <a:r>
              <a:rPr lang="en-US" sz="2600" dirty="0" err="1"/>
              <a:t>kiện</a:t>
            </a:r>
            <a:r>
              <a:rPr lang="en-US" sz="2600" dirty="0"/>
              <a:t> </a:t>
            </a:r>
            <a:r>
              <a:rPr lang="en-US" sz="2600" dirty="0" err="1"/>
              <a:t>cần</a:t>
            </a:r>
            <a:r>
              <a:rPr lang="en-US" sz="2600" dirty="0"/>
              <a:t> </a:t>
            </a:r>
            <a:r>
              <a:rPr lang="en-US" sz="2600" dirty="0" err="1"/>
              <a:t>thiết</a:t>
            </a:r>
            <a:r>
              <a:rPr lang="en-US" sz="2600" dirty="0"/>
              <a:t> </a:t>
            </a:r>
            <a:r>
              <a:rPr lang="en-US" sz="2600" dirty="0" err="1"/>
              <a:t>để</a:t>
            </a:r>
            <a:r>
              <a:rPr lang="en-US" sz="2600" dirty="0"/>
              <a:t> </a:t>
            </a:r>
            <a:r>
              <a:rPr lang="en-US" sz="2600" dirty="0" err="1"/>
              <a:t>thực</a:t>
            </a:r>
            <a:r>
              <a:rPr lang="en-US" sz="2600" dirty="0"/>
              <a:t> </a:t>
            </a:r>
            <a:r>
              <a:rPr lang="en-US" sz="2600" dirty="0" err="1"/>
              <a:t>hiện</a:t>
            </a:r>
            <a:r>
              <a:rPr lang="en-US" sz="2600" dirty="0"/>
              <a:t> </a:t>
            </a:r>
            <a:r>
              <a:rPr lang="en-US" sz="2600" dirty="0" err="1"/>
              <a:t>quyền</a:t>
            </a:r>
            <a:r>
              <a:rPr lang="en-US" sz="2600" dirty="0"/>
              <a:t>, </a:t>
            </a:r>
            <a:r>
              <a:rPr lang="en-US" sz="2600" dirty="0" err="1"/>
              <a:t>nghĩa</a:t>
            </a:r>
            <a:r>
              <a:rPr lang="en-US" sz="2600" dirty="0"/>
              <a:t> </a:t>
            </a:r>
            <a:r>
              <a:rPr lang="en-US" sz="2600" dirty="0" err="1"/>
              <a:t>vụ</a:t>
            </a:r>
            <a:r>
              <a:rPr lang="en-US" sz="2600" dirty="0"/>
              <a:t> </a:t>
            </a:r>
            <a:r>
              <a:rPr lang="en-US" sz="2600" dirty="0" err="1"/>
              <a:t>của</a:t>
            </a:r>
            <a:r>
              <a:rPr lang="en-US" sz="2600" dirty="0"/>
              <a:t> </a:t>
            </a:r>
            <a:r>
              <a:rPr lang="en-US" sz="2600" dirty="0" err="1"/>
              <a:t>người</a:t>
            </a:r>
            <a:r>
              <a:rPr lang="en-US" sz="2600" dirty="0"/>
              <a:t> </a:t>
            </a:r>
            <a:r>
              <a:rPr lang="en-US" sz="2600" dirty="0" err="1"/>
              <a:t>giám</a:t>
            </a:r>
            <a:r>
              <a:rPr lang="en-US" sz="2600" dirty="0"/>
              <a:t> </a:t>
            </a:r>
            <a:r>
              <a:rPr lang="en-US" sz="2600" dirty="0" err="1"/>
              <a:t>hộ</a:t>
            </a:r>
            <a:r>
              <a:rPr lang="en-US" sz="2600" dirty="0"/>
              <a:t>.</a:t>
            </a:r>
          </a:p>
          <a:p>
            <a:pPr algn="just"/>
            <a:r>
              <a:rPr lang="en-US" sz="2600" dirty="0"/>
              <a:t>3. </a:t>
            </a:r>
            <a:r>
              <a:rPr lang="en-US" sz="2600" dirty="0" err="1"/>
              <a:t>Không</a:t>
            </a:r>
            <a:r>
              <a:rPr lang="en-US" sz="2600" dirty="0"/>
              <a:t> </a:t>
            </a:r>
            <a:r>
              <a:rPr lang="en-US" sz="2600" dirty="0" err="1"/>
              <a:t>phải</a:t>
            </a:r>
            <a:r>
              <a:rPr lang="en-US" sz="2600" dirty="0"/>
              <a:t> </a:t>
            </a:r>
            <a:r>
              <a:rPr lang="en-US" sz="2600" dirty="0" err="1"/>
              <a:t>là</a:t>
            </a:r>
            <a:r>
              <a:rPr lang="en-US" sz="2600" dirty="0"/>
              <a:t> </a:t>
            </a:r>
            <a:r>
              <a:rPr lang="en-US" sz="2600" dirty="0" err="1"/>
              <a:t>người</a:t>
            </a:r>
            <a:r>
              <a:rPr lang="en-US" sz="2600" dirty="0"/>
              <a:t> </a:t>
            </a:r>
            <a:r>
              <a:rPr lang="en-US" sz="2600" dirty="0" err="1"/>
              <a:t>đang</a:t>
            </a:r>
            <a:r>
              <a:rPr lang="en-US" sz="2600" dirty="0"/>
              <a:t> </a:t>
            </a:r>
            <a:r>
              <a:rPr lang="en-US" sz="2600" dirty="0" err="1"/>
              <a:t>bị</a:t>
            </a:r>
            <a:r>
              <a:rPr lang="en-US" sz="2600" dirty="0"/>
              <a:t> </a:t>
            </a:r>
            <a:r>
              <a:rPr lang="en-US" sz="2600" dirty="0" err="1"/>
              <a:t>truy</a:t>
            </a:r>
            <a:r>
              <a:rPr lang="en-US" sz="2600" dirty="0"/>
              <a:t> </a:t>
            </a:r>
            <a:r>
              <a:rPr lang="en-US" sz="2600" dirty="0" err="1"/>
              <a:t>cứu</a:t>
            </a:r>
            <a:r>
              <a:rPr lang="en-US" sz="2600" dirty="0"/>
              <a:t> </a:t>
            </a:r>
            <a:r>
              <a:rPr lang="en-US" sz="2600" dirty="0" err="1"/>
              <a:t>trách</a:t>
            </a:r>
            <a:r>
              <a:rPr lang="en-US" sz="2600" dirty="0"/>
              <a:t> </a:t>
            </a:r>
            <a:r>
              <a:rPr lang="en-US" sz="2600" dirty="0" err="1"/>
              <a:t>nhiệm</a:t>
            </a:r>
            <a:r>
              <a:rPr lang="en-US" sz="2600" dirty="0"/>
              <a:t> </a:t>
            </a:r>
            <a:r>
              <a:rPr lang="en-US" sz="2600" dirty="0" err="1"/>
              <a:t>hình</a:t>
            </a:r>
            <a:r>
              <a:rPr lang="en-US" sz="2600" dirty="0"/>
              <a:t> </a:t>
            </a:r>
            <a:r>
              <a:rPr lang="en-US" sz="2600" dirty="0" err="1"/>
              <a:t>sự</a:t>
            </a:r>
            <a:r>
              <a:rPr lang="en-US" sz="2600" dirty="0"/>
              <a:t> </a:t>
            </a:r>
            <a:r>
              <a:rPr lang="en-US" sz="2600" dirty="0" err="1"/>
              <a:t>hoặc</a:t>
            </a:r>
            <a:r>
              <a:rPr lang="en-US" sz="2600" dirty="0"/>
              <a:t> </a:t>
            </a:r>
            <a:r>
              <a:rPr lang="en-US" sz="2600" dirty="0" err="1"/>
              <a:t>người</a:t>
            </a:r>
            <a:r>
              <a:rPr lang="en-US" sz="2600" dirty="0"/>
              <a:t> </a:t>
            </a:r>
            <a:r>
              <a:rPr lang="en-US" sz="2600" dirty="0" err="1"/>
              <a:t>bị</a:t>
            </a:r>
            <a:r>
              <a:rPr lang="en-US" sz="2600" dirty="0"/>
              <a:t> </a:t>
            </a:r>
            <a:r>
              <a:rPr lang="en-US" sz="2600" dirty="0" err="1"/>
              <a:t>kết</a:t>
            </a:r>
            <a:r>
              <a:rPr lang="en-US" sz="2600" dirty="0"/>
              <a:t> </a:t>
            </a:r>
            <a:r>
              <a:rPr lang="en-US" sz="2600" dirty="0" err="1"/>
              <a:t>án</a:t>
            </a:r>
            <a:r>
              <a:rPr lang="en-US" sz="2600" dirty="0"/>
              <a:t> </a:t>
            </a:r>
            <a:r>
              <a:rPr lang="en-US" sz="2600" dirty="0" err="1"/>
              <a:t>nhưng</a:t>
            </a:r>
            <a:r>
              <a:rPr lang="en-US" sz="2600" dirty="0"/>
              <a:t> </a:t>
            </a:r>
            <a:r>
              <a:rPr lang="en-US" sz="2600" dirty="0" err="1"/>
              <a:t>chưa</a:t>
            </a:r>
            <a:r>
              <a:rPr lang="en-US" sz="2600" dirty="0"/>
              <a:t> </a:t>
            </a:r>
            <a:r>
              <a:rPr lang="en-US" sz="2600" dirty="0" err="1"/>
              <a:t>được</a:t>
            </a:r>
            <a:r>
              <a:rPr lang="en-US" sz="2600" dirty="0"/>
              <a:t> </a:t>
            </a:r>
            <a:r>
              <a:rPr lang="en-US" sz="2600" dirty="0" err="1"/>
              <a:t>xoá</a:t>
            </a:r>
            <a:r>
              <a:rPr lang="en-US" sz="2600" dirty="0"/>
              <a:t> </a:t>
            </a:r>
            <a:r>
              <a:rPr lang="en-US" sz="2600" dirty="0" err="1"/>
              <a:t>án</a:t>
            </a:r>
            <a:r>
              <a:rPr lang="en-US" sz="2600" dirty="0"/>
              <a:t> </a:t>
            </a:r>
            <a:r>
              <a:rPr lang="en-US" sz="2600" dirty="0" err="1"/>
              <a:t>tích</a:t>
            </a:r>
            <a:r>
              <a:rPr lang="en-US" sz="2600" dirty="0"/>
              <a:t> </a:t>
            </a:r>
            <a:r>
              <a:rPr lang="en-US" sz="2600" dirty="0" err="1"/>
              <a:t>về</a:t>
            </a:r>
            <a:r>
              <a:rPr lang="en-US" sz="2600" dirty="0"/>
              <a:t> </a:t>
            </a:r>
            <a:r>
              <a:rPr lang="en-US" sz="2600" dirty="0" err="1"/>
              <a:t>một</a:t>
            </a:r>
            <a:r>
              <a:rPr lang="en-US" sz="2600" dirty="0"/>
              <a:t> </a:t>
            </a:r>
            <a:r>
              <a:rPr lang="en-US" sz="2600" dirty="0" err="1"/>
              <a:t>trong</a:t>
            </a:r>
            <a:r>
              <a:rPr lang="en-US" sz="2600" dirty="0"/>
              <a:t> </a:t>
            </a:r>
            <a:r>
              <a:rPr lang="en-US" sz="2600" dirty="0" err="1"/>
              <a:t>các</a:t>
            </a:r>
            <a:r>
              <a:rPr lang="en-US" sz="2600" dirty="0"/>
              <a:t> </a:t>
            </a:r>
            <a:r>
              <a:rPr lang="en-US" sz="2600" dirty="0" err="1"/>
              <a:t>tội</a:t>
            </a:r>
            <a:r>
              <a:rPr lang="en-US" sz="2600" dirty="0"/>
              <a:t> </a:t>
            </a:r>
            <a:r>
              <a:rPr lang="en-US" sz="2600" dirty="0" err="1"/>
              <a:t>cố</a:t>
            </a:r>
            <a:r>
              <a:rPr lang="en-US" sz="2600" dirty="0"/>
              <a:t> ý </a:t>
            </a:r>
            <a:r>
              <a:rPr lang="en-US" sz="2600" dirty="0" err="1"/>
              <a:t>xâm</a:t>
            </a:r>
            <a:r>
              <a:rPr lang="en-US" sz="2600" dirty="0"/>
              <a:t> </a:t>
            </a:r>
            <a:r>
              <a:rPr lang="en-US" sz="2600" dirty="0" err="1"/>
              <a:t>phạm</a:t>
            </a:r>
            <a:r>
              <a:rPr lang="en-US" sz="2600" dirty="0"/>
              <a:t> </a:t>
            </a:r>
            <a:r>
              <a:rPr lang="en-US" sz="2600" dirty="0" err="1"/>
              <a:t>tính</a:t>
            </a:r>
            <a:r>
              <a:rPr lang="en-US" sz="2600" dirty="0"/>
              <a:t> </a:t>
            </a:r>
            <a:r>
              <a:rPr lang="en-US" sz="2600" dirty="0" err="1"/>
              <a:t>mạng</a:t>
            </a:r>
            <a:r>
              <a:rPr lang="en-US" sz="2600" dirty="0"/>
              <a:t>, </a:t>
            </a:r>
            <a:r>
              <a:rPr lang="en-US" sz="2600" dirty="0" err="1"/>
              <a:t>sức</a:t>
            </a:r>
            <a:r>
              <a:rPr lang="en-US" sz="2600" dirty="0"/>
              <a:t> </a:t>
            </a:r>
            <a:r>
              <a:rPr lang="en-US" sz="2600" dirty="0" err="1"/>
              <a:t>khỏe</a:t>
            </a:r>
            <a:r>
              <a:rPr lang="en-US" sz="2600" dirty="0"/>
              <a:t>, </a:t>
            </a:r>
            <a:r>
              <a:rPr lang="en-US" sz="2600" dirty="0" err="1"/>
              <a:t>danh</a:t>
            </a:r>
            <a:r>
              <a:rPr lang="en-US" sz="2600" dirty="0"/>
              <a:t> </a:t>
            </a:r>
            <a:r>
              <a:rPr lang="en-US" sz="2600" dirty="0" err="1"/>
              <a:t>dự</a:t>
            </a:r>
            <a:r>
              <a:rPr lang="en-US" sz="2600" dirty="0"/>
              <a:t>, </a:t>
            </a:r>
            <a:r>
              <a:rPr lang="en-US" sz="2600" dirty="0" err="1"/>
              <a:t>nhân</a:t>
            </a:r>
            <a:r>
              <a:rPr lang="en-US" sz="2600" dirty="0"/>
              <a:t> </a:t>
            </a:r>
            <a:r>
              <a:rPr lang="en-US" sz="2600" dirty="0" err="1"/>
              <a:t>phẩm</a:t>
            </a:r>
            <a:r>
              <a:rPr lang="en-US" sz="2600" dirty="0"/>
              <a:t>, </a:t>
            </a:r>
            <a:r>
              <a:rPr lang="en-US" sz="2600" dirty="0" err="1"/>
              <a:t>tài</a:t>
            </a:r>
            <a:r>
              <a:rPr lang="en-US" sz="2600" dirty="0"/>
              <a:t> </a:t>
            </a:r>
            <a:r>
              <a:rPr lang="en-US" sz="2600" dirty="0" err="1"/>
              <a:t>sản</a:t>
            </a:r>
            <a:r>
              <a:rPr lang="en-US" sz="2600" dirty="0"/>
              <a:t> </a:t>
            </a:r>
            <a:r>
              <a:rPr lang="en-US" sz="2600" dirty="0" err="1"/>
              <a:t>của</a:t>
            </a:r>
            <a:r>
              <a:rPr lang="en-US" sz="2600" dirty="0"/>
              <a:t> </a:t>
            </a:r>
            <a:r>
              <a:rPr lang="en-US" sz="2600" dirty="0" err="1"/>
              <a:t>người</a:t>
            </a:r>
            <a:r>
              <a:rPr lang="en-US" sz="2600" dirty="0"/>
              <a:t> </a:t>
            </a:r>
            <a:r>
              <a:rPr lang="en-US" sz="2600" dirty="0" err="1"/>
              <a:t>khác</a:t>
            </a:r>
            <a:r>
              <a:rPr lang="en-US" sz="2600" dirty="0"/>
              <a:t>.</a:t>
            </a:r>
          </a:p>
          <a:p>
            <a:pPr algn="just"/>
            <a:r>
              <a:rPr lang="en-US" sz="2600" dirty="0"/>
              <a:t>4. </a:t>
            </a:r>
            <a:r>
              <a:rPr lang="en-US" sz="2600" dirty="0" err="1"/>
              <a:t>Không</a:t>
            </a:r>
            <a:r>
              <a:rPr lang="en-US" sz="2600" dirty="0"/>
              <a:t> </a:t>
            </a:r>
            <a:r>
              <a:rPr lang="en-US" sz="2600" dirty="0" err="1"/>
              <a:t>phải</a:t>
            </a:r>
            <a:r>
              <a:rPr lang="en-US" sz="2600" dirty="0"/>
              <a:t> </a:t>
            </a:r>
            <a:r>
              <a:rPr lang="en-US" sz="2600" dirty="0" err="1"/>
              <a:t>là</a:t>
            </a:r>
            <a:r>
              <a:rPr lang="en-US" sz="2600" dirty="0"/>
              <a:t> </a:t>
            </a:r>
            <a:r>
              <a:rPr lang="en-US" sz="2600" dirty="0" err="1"/>
              <a:t>người</a:t>
            </a:r>
            <a:r>
              <a:rPr lang="en-US" sz="2600" dirty="0"/>
              <a:t> </a:t>
            </a:r>
            <a:r>
              <a:rPr lang="en-US" sz="2600" dirty="0" err="1"/>
              <a:t>bị</a:t>
            </a:r>
            <a:r>
              <a:rPr lang="en-US" sz="2600" dirty="0"/>
              <a:t> </a:t>
            </a:r>
            <a:r>
              <a:rPr lang="en-US" sz="2600" dirty="0" err="1"/>
              <a:t>Tòa</a:t>
            </a:r>
            <a:r>
              <a:rPr lang="en-US" sz="2600" dirty="0"/>
              <a:t> </a:t>
            </a:r>
            <a:r>
              <a:rPr lang="en-US" sz="2600" dirty="0" err="1"/>
              <a:t>án</a:t>
            </a:r>
            <a:r>
              <a:rPr lang="en-US" sz="2600" dirty="0"/>
              <a:t> </a:t>
            </a:r>
            <a:r>
              <a:rPr lang="en-US" sz="2600" dirty="0" err="1"/>
              <a:t>tuyên</a:t>
            </a:r>
            <a:r>
              <a:rPr lang="en-US" sz="2600" dirty="0"/>
              <a:t> </a:t>
            </a:r>
            <a:r>
              <a:rPr lang="en-US" sz="2600" dirty="0" err="1"/>
              <a:t>bố</a:t>
            </a:r>
            <a:r>
              <a:rPr lang="en-US" sz="2600" dirty="0"/>
              <a:t> </a:t>
            </a:r>
            <a:r>
              <a:rPr lang="en-US" sz="2600" dirty="0" err="1"/>
              <a:t>hạn</a:t>
            </a:r>
            <a:r>
              <a:rPr lang="en-US" sz="2600" dirty="0"/>
              <a:t> </a:t>
            </a:r>
            <a:r>
              <a:rPr lang="en-US" sz="2600" dirty="0" err="1"/>
              <a:t>chế</a:t>
            </a:r>
            <a:r>
              <a:rPr lang="en-US" sz="2600" dirty="0"/>
              <a:t> </a:t>
            </a:r>
            <a:r>
              <a:rPr lang="en-US" sz="2600" dirty="0" err="1"/>
              <a:t>quyền</a:t>
            </a:r>
            <a:r>
              <a:rPr lang="en-US" sz="2600" dirty="0"/>
              <a:t> </a:t>
            </a:r>
            <a:r>
              <a:rPr lang="en-US" sz="2600" dirty="0" err="1"/>
              <a:t>đối</a:t>
            </a:r>
            <a:r>
              <a:rPr lang="en-US" sz="2600" dirty="0"/>
              <a:t> </a:t>
            </a:r>
            <a:r>
              <a:rPr lang="en-US" sz="2600" dirty="0" err="1"/>
              <a:t>với</a:t>
            </a:r>
            <a:r>
              <a:rPr lang="en-US" sz="2600" dirty="0"/>
              <a:t> con </a:t>
            </a:r>
            <a:r>
              <a:rPr lang="en-US" sz="2600" dirty="0" err="1"/>
              <a:t>chưa</a:t>
            </a:r>
            <a:r>
              <a:rPr lang="en-US" sz="2600" dirty="0"/>
              <a:t> </a:t>
            </a:r>
            <a:r>
              <a:rPr lang="en-US" sz="2600" dirty="0" err="1"/>
              <a:t>thành</a:t>
            </a:r>
            <a:r>
              <a:rPr lang="en-US" sz="2600" dirty="0"/>
              <a:t> </a:t>
            </a:r>
            <a:r>
              <a:rPr lang="en-US" sz="2600" dirty="0" err="1"/>
              <a:t>niên</a:t>
            </a:r>
            <a:r>
              <a:rPr lang="en-US" sz="2600"/>
              <a:t>.</a:t>
            </a:r>
            <a:endParaRPr lang="en-US" sz="26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52</a:t>
            </a:fld>
            <a:endParaRPr lang="en-US"/>
          </a:p>
        </p:txBody>
      </p:sp>
    </p:spTree>
    <p:extLst>
      <p:ext uri="{BB962C8B-B14F-4D97-AF65-F5344CB8AC3E}">
        <p14:creationId xmlns:p14="http://schemas.microsoft.com/office/powerpoint/2010/main" val="31828626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33363"/>
            <a:ext cx="6120680" cy="563562"/>
          </a:xfrm>
        </p:spPr>
        <p:txBody>
          <a:bodyPr/>
          <a:lstStyle/>
          <a:p>
            <a:r>
              <a:rPr lang="en-US" dirty="0" err="1"/>
              <a:t>Điều</a:t>
            </a:r>
            <a:r>
              <a:rPr lang="en-US" dirty="0"/>
              <a:t> </a:t>
            </a:r>
            <a:r>
              <a:rPr lang="en-US" dirty="0" err="1"/>
              <a:t>kiện</a:t>
            </a:r>
            <a:r>
              <a:rPr lang="en-US" dirty="0"/>
              <a:t> </a:t>
            </a:r>
            <a:r>
              <a:rPr lang="en-US" dirty="0" err="1"/>
              <a:t>pháp</a:t>
            </a:r>
            <a:r>
              <a:rPr lang="en-US" dirty="0"/>
              <a:t> </a:t>
            </a:r>
            <a:r>
              <a:rPr lang="en-US" dirty="0" err="1"/>
              <a:t>nhân</a:t>
            </a:r>
            <a:r>
              <a:rPr lang="en-US" dirty="0"/>
              <a:t> </a:t>
            </a:r>
            <a:r>
              <a:rPr lang="en-US" dirty="0" err="1"/>
              <a:t>làm</a:t>
            </a:r>
            <a:r>
              <a:rPr lang="en-US" dirty="0"/>
              <a:t> </a:t>
            </a:r>
            <a:r>
              <a:rPr lang="en-US" dirty="0" err="1"/>
              <a:t>người</a:t>
            </a:r>
            <a:r>
              <a:rPr lang="en-US" dirty="0"/>
              <a:t> </a:t>
            </a:r>
            <a:r>
              <a:rPr lang="en-US" dirty="0" err="1"/>
              <a:t>giám</a:t>
            </a:r>
            <a:r>
              <a:rPr lang="en-US" dirty="0"/>
              <a:t> </a:t>
            </a:r>
            <a:r>
              <a:rPr lang="en-US" dirty="0" err="1"/>
              <a:t>hộ</a:t>
            </a:r>
            <a:endParaRPr lang="en-US" dirty="0"/>
          </a:p>
        </p:txBody>
      </p:sp>
      <p:sp>
        <p:nvSpPr>
          <p:cNvPr id="3" name="Content Placeholder 2"/>
          <p:cNvSpPr>
            <a:spLocks noGrp="1"/>
          </p:cNvSpPr>
          <p:nvPr>
            <p:ph idx="1"/>
          </p:nvPr>
        </p:nvSpPr>
        <p:spPr/>
        <p:txBody>
          <a:bodyPr/>
          <a:lstStyle/>
          <a:p>
            <a:pPr marL="0" indent="0" algn="ctr">
              <a:buNone/>
            </a:pPr>
            <a:r>
              <a:rPr lang="en-US" sz="4000" u="sng" dirty="0" err="1"/>
              <a:t>Điều</a:t>
            </a:r>
            <a:r>
              <a:rPr lang="en-US" sz="4000" u="sng" dirty="0"/>
              <a:t> 50 BLDS 2015</a:t>
            </a:r>
            <a:r>
              <a:rPr lang="en-US" sz="4000" dirty="0"/>
              <a:t>:</a:t>
            </a:r>
          </a:p>
          <a:p>
            <a:pPr algn="just"/>
            <a:r>
              <a:rPr lang="en-US" sz="4000" dirty="0"/>
              <a:t>1. </a:t>
            </a:r>
            <a:r>
              <a:rPr lang="en-US" sz="4000" dirty="0" err="1"/>
              <a:t>Có</a:t>
            </a:r>
            <a:r>
              <a:rPr lang="en-US" sz="4000" dirty="0"/>
              <a:t> </a:t>
            </a:r>
            <a:r>
              <a:rPr lang="en-US" sz="4000" dirty="0" err="1"/>
              <a:t>năng</a:t>
            </a:r>
            <a:r>
              <a:rPr lang="en-US" sz="4000" dirty="0"/>
              <a:t> </a:t>
            </a:r>
            <a:r>
              <a:rPr lang="en-US" sz="4000" dirty="0" err="1"/>
              <a:t>lực</a:t>
            </a:r>
            <a:r>
              <a:rPr lang="en-US" sz="4000" dirty="0"/>
              <a:t> </a:t>
            </a:r>
            <a:r>
              <a:rPr lang="en-US" sz="4000" dirty="0" err="1"/>
              <a:t>pháp</a:t>
            </a:r>
            <a:r>
              <a:rPr lang="en-US" sz="4000" dirty="0"/>
              <a:t> </a:t>
            </a:r>
            <a:r>
              <a:rPr lang="en-US" sz="4000" dirty="0" err="1"/>
              <a:t>luật</a:t>
            </a:r>
            <a:r>
              <a:rPr lang="en-US" sz="4000" dirty="0"/>
              <a:t> </a:t>
            </a:r>
            <a:r>
              <a:rPr lang="en-US" sz="4000" dirty="0" err="1"/>
              <a:t>dân</a:t>
            </a:r>
            <a:r>
              <a:rPr lang="en-US" sz="4000" dirty="0"/>
              <a:t> </a:t>
            </a:r>
            <a:r>
              <a:rPr lang="en-US" sz="4000" dirty="0" err="1"/>
              <a:t>sự</a:t>
            </a:r>
            <a:r>
              <a:rPr lang="en-US" sz="4000" dirty="0"/>
              <a:t> </a:t>
            </a:r>
            <a:r>
              <a:rPr lang="en-US" sz="4000" dirty="0" err="1"/>
              <a:t>phù</a:t>
            </a:r>
            <a:r>
              <a:rPr lang="en-US" sz="4000" dirty="0"/>
              <a:t> </a:t>
            </a:r>
            <a:r>
              <a:rPr lang="en-US" sz="4000" dirty="0" err="1"/>
              <a:t>hợp</a:t>
            </a:r>
            <a:r>
              <a:rPr lang="en-US" sz="4000" dirty="0"/>
              <a:t> </a:t>
            </a:r>
            <a:r>
              <a:rPr lang="en-US" sz="4000" dirty="0" err="1"/>
              <a:t>với</a:t>
            </a:r>
            <a:r>
              <a:rPr lang="en-US" sz="4000" dirty="0"/>
              <a:t> </a:t>
            </a:r>
            <a:r>
              <a:rPr lang="en-US" sz="4000" dirty="0" err="1"/>
              <a:t>việc</a:t>
            </a:r>
            <a:r>
              <a:rPr lang="en-US" sz="4000" dirty="0"/>
              <a:t> </a:t>
            </a:r>
            <a:r>
              <a:rPr lang="en-US" sz="4000" dirty="0" err="1"/>
              <a:t>giám</a:t>
            </a:r>
            <a:r>
              <a:rPr lang="en-US" sz="4000" dirty="0"/>
              <a:t> </a:t>
            </a:r>
            <a:r>
              <a:rPr lang="en-US" sz="4000" dirty="0" err="1"/>
              <a:t>hộ</a:t>
            </a:r>
            <a:r>
              <a:rPr lang="en-US" sz="4000" dirty="0"/>
              <a:t>.</a:t>
            </a:r>
          </a:p>
          <a:p>
            <a:pPr algn="just"/>
            <a:r>
              <a:rPr lang="en-US" sz="4000" dirty="0"/>
              <a:t>2. </a:t>
            </a:r>
            <a:r>
              <a:rPr lang="en-US" sz="4000" dirty="0" err="1"/>
              <a:t>Có</a:t>
            </a:r>
            <a:r>
              <a:rPr lang="en-US" sz="4000" dirty="0"/>
              <a:t> </a:t>
            </a:r>
            <a:r>
              <a:rPr lang="en-US" sz="4000" dirty="0" err="1"/>
              <a:t>điều</a:t>
            </a:r>
            <a:r>
              <a:rPr lang="en-US" sz="4000" dirty="0"/>
              <a:t> </a:t>
            </a:r>
            <a:r>
              <a:rPr lang="en-US" sz="4000" dirty="0" err="1"/>
              <a:t>kiện</a:t>
            </a:r>
            <a:r>
              <a:rPr lang="en-US" sz="4000" dirty="0"/>
              <a:t> </a:t>
            </a:r>
            <a:r>
              <a:rPr lang="en-US" sz="4000" dirty="0" err="1"/>
              <a:t>cần</a:t>
            </a:r>
            <a:r>
              <a:rPr lang="en-US" sz="4000" dirty="0"/>
              <a:t> </a:t>
            </a:r>
            <a:r>
              <a:rPr lang="en-US" sz="4000" dirty="0" err="1"/>
              <a:t>thiết</a:t>
            </a:r>
            <a:r>
              <a:rPr lang="en-US" sz="4000" dirty="0"/>
              <a:t> </a:t>
            </a:r>
            <a:r>
              <a:rPr lang="en-US" sz="4000" dirty="0" err="1"/>
              <a:t>để</a:t>
            </a:r>
            <a:r>
              <a:rPr lang="en-US" sz="4000" dirty="0"/>
              <a:t> </a:t>
            </a:r>
            <a:r>
              <a:rPr lang="en-US" sz="4000" dirty="0" err="1"/>
              <a:t>thực</a:t>
            </a:r>
            <a:r>
              <a:rPr lang="en-US" sz="4000" dirty="0"/>
              <a:t> </a:t>
            </a:r>
            <a:r>
              <a:rPr lang="en-US" sz="4000" dirty="0" err="1"/>
              <a:t>hiện</a:t>
            </a:r>
            <a:r>
              <a:rPr lang="en-US" sz="4000" dirty="0"/>
              <a:t> </a:t>
            </a:r>
            <a:r>
              <a:rPr lang="en-US" sz="4000" dirty="0" err="1"/>
              <a:t>quyền</a:t>
            </a:r>
            <a:r>
              <a:rPr lang="en-US" sz="4000" dirty="0"/>
              <a:t>, </a:t>
            </a:r>
            <a:r>
              <a:rPr lang="en-US" sz="4000" dirty="0" err="1"/>
              <a:t>nghĩa</a:t>
            </a:r>
            <a:r>
              <a:rPr lang="en-US" sz="4000" dirty="0"/>
              <a:t> </a:t>
            </a:r>
            <a:r>
              <a:rPr lang="en-US" sz="4000" dirty="0" err="1"/>
              <a:t>vụ</a:t>
            </a:r>
            <a:r>
              <a:rPr lang="en-US" sz="4000" dirty="0"/>
              <a:t> </a:t>
            </a:r>
            <a:r>
              <a:rPr lang="en-US" sz="4000" dirty="0" err="1"/>
              <a:t>của</a:t>
            </a:r>
            <a:r>
              <a:rPr lang="en-US" sz="4000" dirty="0"/>
              <a:t> </a:t>
            </a:r>
            <a:r>
              <a:rPr lang="en-US" sz="4000" dirty="0" err="1"/>
              <a:t>người</a:t>
            </a:r>
            <a:r>
              <a:rPr lang="en-US" sz="4000" dirty="0"/>
              <a:t> </a:t>
            </a:r>
            <a:r>
              <a:rPr lang="en-US" sz="4000" dirty="0" err="1"/>
              <a:t>giám</a:t>
            </a:r>
            <a:r>
              <a:rPr lang="en-US" sz="4000" dirty="0"/>
              <a:t> </a:t>
            </a:r>
            <a:r>
              <a:rPr lang="en-US" sz="4000" dirty="0" err="1"/>
              <a:t>hộ</a:t>
            </a:r>
            <a:r>
              <a:rPr lang="en-US" sz="4000"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53</a:t>
            </a:fld>
            <a:endParaRPr lang="en-US"/>
          </a:p>
        </p:txBody>
      </p:sp>
    </p:spTree>
    <p:extLst>
      <p:ext uri="{BB962C8B-B14F-4D97-AF65-F5344CB8AC3E}">
        <p14:creationId xmlns:p14="http://schemas.microsoft.com/office/powerpoint/2010/main" val="3269390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III.2. Các hình thức giám hộ</a:t>
            </a:r>
            <a:endParaRPr lang="vi-VN" dirty="0"/>
          </a:p>
        </p:txBody>
      </p:sp>
      <p:sp>
        <p:nvSpPr>
          <p:cNvPr id="3" name="Content Placeholder 2"/>
          <p:cNvSpPr>
            <a:spLocks noGrp="1"/>
          </p:cNvSpPr>
          <p:nvPr>
            <p:ph idx="1"/>
          </p:nvPr>
        </p:nvSpPr>
        <p:spPr>
          <a:xfrm>
            <a:off x="457200" y="1340768"/>
            <a:ext cx="8229600" cy="5169570"/>
          </a:xfrm>
        </p:spPr>
        <p:txBody>
          <a:bodyPr/>
          <a:lstStyle/>
          <a:p>
            <a:pPr algn="just">
              <a:buFontTx/>
              <a:buChar char="-"/>
            </a:pPr>
            <a:r>
              <a:rPr lang="en-US" sz="4000" dirty="0"/>
              <a:t>(1) Giám hộ đương nhiên</a:t>
            </a:r>
          </a:p>
          <a:p>
            <a:pPr algn="just">
              <a:buFontTx/>
              <a:buChar char="-"/>
            </a:pPr>
            <a:r>
              <a:rPr lang="en-US" sz="4000" dirty="0"/>
              <a:t>(2) Giám </a:t>
            </a:r>
            <a:r>
              <a:rPr lang="en-US" sz="4000" dirty="0" err="1"/>
              <a:t>hộ</a:t>
            </a:r>
            <a:r>
              <a:rPr lang="en-US" sz="4000" dirty="0"/>
              <a:t> </a:t>
            </a:r>
            <a:r>
              <a:rPr lang="en-US" sz="4000" dirty="0" err="1"/>
              <a:t>cử</a:t>
            </a:r>
            <a:r>
              <a:rPr lang="en-US" sz="4000" dirty="0"/>
              <a:t>, </a:t>
            </a:r>
            <a:r>
              <a:rPr lang="en-US" sz="4000" dirty="0" err="1"/>
              <a:t>chỉ</a:t>
            </a:r>
            <a:r>
              <a:rPr lang="en-US" sz="4000" dirty="0"/>
              <a:t> </a:t>
            </a:r>
            <a:r>
              <a:rPr lang="en-US" sz="4000" dirty="0" err="1"/>
              <a:t>định</a:t>
            </a:r>
            <a:endParaRPr lang="en-US" sz="4000" dirty="0"/>
          </a:p>
          <a:p>
            <a:pPr algn="just">
              <a:buFontTx/>
              <a:buChar char="-"/>
            </a:pPr>
            <a:r>
              <a:rPr lang="en-US" sz="4000" dirty="0"/>
              <a:t>(3) </a:t>
            </a:r>
            <a:r>
              <a:rPr lang="en-US" sz="4000" dirty="0" err="1"/>
              <a:t>Giám</a:t>
            </a:r>
            <a:r>
              <a:rPr lang="en-US" sz="4000" dirty="0"/>
              <a:t> </a:t>
            </a:r>
            <a:r>
              <a:rPr lang="en-US" sz="4000" dirty="0" err="1"/>
              <a:t>hộ</a:t>
            </a:r>
            <a:r>
              <a:rPr lang="en-US" sz="4000" dirty="0"/>
              <a:t> </a:t>
            </a:r>
            <a:r>
              <a:rPr lang="en-US" sz="4000" dirty="0" err="1"/>
              <a:t>theo</a:t>
            </a:r>
            <a:r>
              <a:rPr lang="en-US" sz="4000" dirty="0"/>
              <a:t> ý </a:t>
            </a:r>
            <a:r>
              <a:rPr lang="en-US" sz="4000" dirty="0" err="1"/>
              <a:t>chí</a:t>
            </a:r>
            <a:r>
              <a:rPr lang="en-US" sz="4000" dirty="0"/>
              <a:t> </a:t>
            </a:r>
            <a:r>
              <a:rPr lang="en-US" sz="4000" dirty="0" err="1"/>
              <a:t>của</a:t>
            </a:r>
            <a:r>
              <a:rPr lang="en-US" sz="4000" dirty="0"/>
              <a:t> </a:t>
            </a:r>
            <a:r>
              <a:rPr lang="en-US" sz="4000" dirty="0" err="1"/>
              <a:t>người</a:t>
            </a:r>
            <a:r>
              <a:rPr lang="en-US" sz="4000" dirty="0"/>
              <a:t> </a:t>
            </a:r>
            <a:r>
              <a:rPr lang="en-US" sz="4000" dirty="0" err="1"/>
              <a:t>cần</a:t>
            </a:r>
            <a:r>
              <a:rPr lang="en-US" sz="4000" dirty="0"/>
              <a:t> </a:t>
            </a:r>
            <a:r>
              <a:rPr lang="en-US" sz="4000" dirty="0" err="1"/>
              <a:t>được</a:t>
            </a:r>
            <a:r>
              <a:rPr lang="en-US" sz="4000" dirty="0"/>
              <a:t> </a:t>
            </a:r>
            <a:r>
              <a:rPr lang="en-US" sz="4000" dirty="0" err="1"/>
              <a:t>giám</a:t>
            </a:r>
            <a:r>
              <a:rPr lang="en-US" sz="4000" dirty="0"/>
              <a:t> </a:t>
            </a:r>
            <a:r>
              <a:rPr lang="en-US" sz="4000" dirty="0" err="1"/>
              <a:t>hộ</a:t>
            </a:r>
            <a:endParaRPr lang="vi-VN" sz="40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516216" y="6477000"/>
            <a:ext cx="2322984"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54</a:t>
            </a:fld>
            <a:endParaRPr lang="en-US"/>
          </a:p>
        </p:txBody>
      </p:sp>
    </p:spTree>
    <p:extLst>
      <p:ext uri="{BB962C8B-B14F-4D97-AF65-F5344CB8AC3E}">
        <p14:creationId xmlns:p14="http://schemas.microsoft.com/office/powerpoint/2010/main" val="16142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138767"/>
            <a:ext cx="7862887" cy="563562"/>
          </a:xfrm>
        </p:spPr>
        <p:txBody>
          <a:bodyPr/>
          <a:lstStyle/>
          <a:p>
            <a:r>
              <a:rPr lang="en-US" dirty="0"/>
              <a:t>III.3. Quyền và nghĩa vụ của người giám hộ</a:t>
            </a:r>
            <a:endParaRPr lang="vi-VN" dirty="0"/>
          </a:p>
        </p:txBody>
      </p:sp>
      <p:sp>
        <p:nvSpPr>
          <p:cNvPr id="3" name="Content Placeholder 2"/>
          <p:cNvSpPr>
            <a:spLocks noGrp="1"/>
          </p:cNvSpPr>
          <p:nvPr>
            <p:ph idx="1"/>
          </p:nvPr>
        </p:nvSpPr>
        <p:spPr>
          <a:xfrm>
            <a:off x="457200" y="1226849"/>
            <a:ext cx="8291264" cy="5226487"/>
          </a:xfrm>
        </p:spPr>
        <p:txBody>
          <a:bodyPr/>
          <a:lstStyle/>
          <a:p>
            <a:pPr algn="just"/>
            <a:r>
              <a:rPr lang="en-US" sz="2600" dirty="0"/>
              <a:t>Người giám hộ có nghĩa vụ chăm sóc, giáo dục người chưa thành niên, chăm sóc và bảo đảm việc điều trị bệnh cho người mất năng lực hành vi dân sự, đại diện cho người được giám hộ trong các giao dịch dân sự, quản lý tài sản của người được giám hộ, bảo vệ quyền lợi của người được giám hộ...</a:t>
            </a:r>
          </a:p>
          <a:p>
            <a:pPr algn="just"/>
            <a:r>
              <a:rPr lang="en-US" sz="2600" dirty="0"/>
              <a:t>Người giám hộ có quyền được sử dụng tài sản của người được giám hộ để chăm sóc, chi dùng cho những nhu cầu thiết yếu của người được giám hộ như ăn mặc, học tập, khám chữa bệnh…</a:t>
            </a:r>
            <a:endParaRPr lang="vi-VN" sz="26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516216" y="6477001"/>
            <a:ext cx="2322984"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55</a:t>
            </a:fld>
            <a:endParaRPr lang="en-US"/>
          </a:p>
        </p:txBody>
      </p:sp>
    </p:spTree>
    <p:extLst>
      <p:ext uri="{BB962C8B-B14F-4D97-AF65-F5344CB8AC3E}">
        <p14:creationId xmlns:p14="http://schemas.microsoft.com/office/powerpoint/2010/main" val="50141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33363"/>
            <a:ext cx="7206952" cy="563562"/>
          </a:xfrm>
        </p:spPr>
        <p:txBody>
          <a:bodyPr/>
          <a:lstStyle/>
          <a:p>
            <a:r>
              <a:rPr lang="en-US" dirty="0"/>
              <a:t>III.4. Thay đổi, chấm dứt việc giám hộ</a:t>
            </a:r>
            <a:endParaRPr lang="vi-VN" dirty="0"/>
          </a:p>
        </p:txBody>
      </p:sp>
      <p:sp>
        <p:nvSpPr>
          <p:cNvPr id="3" name="Content Placeholder 2"/>
          <p:cNvSpPr>
            <a:spLocks noGrp="1"/>
          </p:cNvSpPr>
          <p:nvPr>
            <p:ph idx="1"/>
          </p:nvPr>
        </p:nvSpPr>
        <p:spPr/>
        <p:txBody>
          <a:bodyPr/>
          <a:lstStyle/>
          <a:p>
            <a:pPr algn="just"/>
            <a:r>
              <a:rPr lang="en-US" sz="2400" u="sng" dirty="0">
                <a:solidFill>
                  <a:srgbClr val="FF0000"/>
                </a:solidFill>
              </a:rPr>
              <a:t>Thay đổi việc giám hộ</a:t>
            </a:r>
            <a:r>
              <a:rPr lang="en-US" sz="2400" dirty="0"/>
              <a:t>: Người giám hộ không còn đủ các điều kiện làm người giám hộ; người giám hộ là cá nhân chết hoặc bị Toà án tuyên bố mất tích, tổ chức làm giám hộ chấm dứt hoạt động; người giám hộ vi phạm nghiêm trọng nghĩa vụ giám hộ… thì thay đổi việc giám hộ.</a:t>
            </a:r>
            <a:endParaRPr lang="vi-VN" sz="2400" dirty="0"/>
          </a:p>
          <a:p>
            <a:pPr algn="just"/>
            <a:r>
              <a:rPr lang="en-US" sz="2400" u="sng" dirty="0">
                <a:solidFill>
                  <a:srgbClr val="FF0000"/>
                </a:solidFill>
              </a:rPr>
              <a:t>Chấm dứt việc giám hộ</a:t>
            </a:r>
            <a:r>
              <a:rPr lang="en-US" sz="2400" dirty="0"/>
              <a:t>: Người được giám hộ đã có năng lực hành vi dân sự đầy đủ, người được giám hộ chết hoặc bị tuyên bố chết, cha mẹ của người được giám hộ đã đủ điều kiện để đảm nhận thực hiện quyền nghĩa vụ của mình, hay người được giám hộ được nhận làm con nuôi của người khác theo quy định của pháp luật…</a:t>
            </a:r>
            <a:endParaRPr lang="vi-VN" sz="24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56</a:t>
            </a:fld>
            <a:endParaRPr lang="en-US"/>
          </a:p>
        </p:txBody>
      </p:sp>
    </p:spTree>
    <p:extLst>
      <p:ext uri="{BB962C8B-B14F-4D97-AF65-F5344CB8AC3E}">
        <p14:creationId xmlns:p14="http://schemas.microsoft.com/office/powerpoint/2010/main" val="392546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IV. Tuyên bố cá nhân mất tích</a:t>
            </a:r>
            <a:endParaRPr lang="vi-VN" b="1" dirty="0"/>
          </a:p>
        </p:txBody>
      </p:sp>
      <p:sp>
        <p:nvSpPr>
          <p:cNvPr id="3" name="Content Placeholder 2"/>
          <p:cNvSpPr>
            <a:spLocks noGrp="1"/>
          </p:cNvSpPr>
          <p:nvPr>
            <p:ph idx="1"/>
          </p:nvPr>
        </p:nvSpPr>
        <p:spPr/>
        <p:txBody>
          <a:bodyPr/>
          <a:lstStyle/>
          <a:p>
            <a:pPr marL="742950" indent="-742950" algn="just">
              <a:buAutoNum type="arabicPeriod"/>
            </a:pPr>
            <a:r>
              <a:rPr lang="en-US" sz="4000" dirty="0"/>
              <a:t>Khái niệm</a:t>
            </a:r>
          </a:p>
          <a:p>
            <a:pPr marL="742950" indent="-742950" algn="just">
              <a:buAutoNum type="arabicPeriod"/>
            </a:pPr>
            <a:r>
              <a:rPr lang="en-US" sz="4000" dirty="0"/>
              <a:t>Điều kiện tuyên bố</a:t>
            </a:r>
          </a:p>
          <a:p>
            <a:pPr marL="742950" indent="-742950" algn="just">
              <a:buAutoNum type="arabicPeriod"/>
            </a:pPr>
            <a:r>
              <a:rPr lang="en-US" sz="4000" dirty="0"/>
              <a:t>Hậu quả pháp lý</a:t>
            </a:r>
            <a:endParaRPr lang="vi-VN" sz="40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012160" y="6477000"/>
            <a:ext cx="2827040"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57</a:t>
            </a:fld>
            <a:endParaRPr lang="en-US"/>
          </a:p>
        </p:txBody>
      </p:sp>
    </p:spTree>
    <p:extLst>
      <p:ext uri="{BB962C8B-B14F-4D97-AF65-F5344CB8AC3E}">
        <p14:creationId xmlns:p14="http://schemas.microsoft.com/office/powerpoint/2010/main" val="169962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IV.1. Khái niệm</a:t>
            </a:r>
            <a:endParaRPr lang="vi-VN" dirty="0"/>
          </a:p>
        </p:txBody>
      </p:sp>
      <p:sp>
        <p:nvSpPr>
          <p:cNvPr id="3" name="Content Placeholder 2"/>
          <p:cNvSpPr>
            <a:spLocks noGrp="1"/>
          </p:cNvSpPr>
          <p:nvPr>
            <p:ph idx="1"/>
          </p:nvPr>
        </p:nvSpPr>
        <p:spPr/>
        <p:txBody>
          <a:bodyPr/>
          <a:lstStyle/>
          <a:p>
            <a:pPr marL="0" indent="0" algn="just">
              <a:buNone/>
            </a:pPr>
            <a:r>
              <a:rPr lang="en-US" sz="4000" dirty="0"/>
              <a:t>Tuyên bố cá nhân mất tích là việc </a:t>
            </a:r>
            <a:r>
              <a:rPr lang="en-US" sz="4000" dirty="0" err="1"/>
              <a:t>Tòa</a:t>
            </a:r>
            <a:r>
              <a:rPr lang="en-US" sz="4000" dirty="0"/>
              <a:t> án nhân dân ra quyết định tuyên bố một cá nhân mất tích theo yêu cầu của những người có quyền, lợi ích liên quan khi có đủ những điều kiện do pháp luật quy định</a:t>
            </a:r>
            <a:r>
              <a:rPr lang="vi-VN" sz="4000"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72200" y="6477000"/>
            <a:ext cx="2467000"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58</a:t>
            </a:fld>
            <a:endParaRPr lang="en-US"/>
          </a:p>
        </p:txBody>
      </p:sp>
    </p:spTree>
    <p:extLst>
      <p:ext uri="{BB962C8B-B14F-4D97-AF65-F5344CB8AC3E}">
        <p14:creationId xmlns:p14="http://schemas.microsoft.com/office/powerpoint/2010/main" val="330626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33363"/>
            <a:ext cx="6336704" cy="563562"/>
          </a:xfrm>
        </p:spPr>
        <p:txBody>
          <a:bodyPr/>
          <a:lstStyle/>
          <a:p>
            <a:r>
              <a:rPr lang="en-US" dirty="0"/>
              <a:t>IV.2. Điều kiện để tuyên bố cá nhân mất tích</a:t>
            </a:r>
            <a:endParaRPr lang="vi-VN" dirty="0"/>
          </a:p>
        </p:txBody>
      </p:sp>
      <p:sp>
        <p:nvSpPr>
          <p:cNvPr id="3" name="Content Placeholder 2"/>
          <p:cNvSpPr>
            <a:spLocks noGrp="1"/>
          </p:cNvSpPr>
          <p:nvPr>
            <p:ph idx="1"/>
          </p:nvPr>
        </p:nvSpPr>
        <p:spPr/>
        <p:txBody>
          <a:bodyPr/>
          <a:lstStyle/>
          <a:p>
            <a:pPr algn="just">
              <a:buFontTx/>
              <a:buChar char="-"/>
            </a:pPr>
            <a:r>
              <a:rPr lang="en-US" sz="4400" dirty="0"/>
              <a:t>Về </a:t>
            </a:r>
            <a:r>
              <a:rPr lang="en-US" sz="4400" dirty="0" err="1"/>
              <a:t>yêu</a:t>
            </a:r>
            <a:r>
              <a:rPr lang="en-US" sz="4400" dirty="0"/>
              <a:t> </a:t>
            </a:r>
            <a:r>
              <a:rPr lang="en-US" sz="4400" dirty="0" err="1"/>
              <a:t>cầu</a:t>
            </a:r>
            <a:endParaRPr lang="en-US" sz="4400" dirty="0"/>
          </a:p>
          <a:p>
            <a:pPr algn="just">
              <a:buFontTx/>
              <a:buChar char="-"/>
            </a:pPr>
            <a:r>
              <a:rPr lang="en-US" sz="4400" dirty="0" err="1"/>
              <a:t>Thời</a:t>
            </a:r>
            <a:r>
              <a:rPr lang="en-US" sz="4400" dirty="0"/>
              <a:t> </a:t>
            </a:r>
            <a:r>
              <a:rPr lang="en-US" sz="4400" dirty="0" err="1"/>
              <a:t>gian</a:t>
            </a:r>
            <a:endParaRPr lang="en-US" sz="4400" dirty="0"/>
          </a:p>
          <a:p>
            <a:pPr algn="just">
              <a:buFontTx/>
              <a:buChar char="-"/>
            </a:pPr>
            <a:r>
              <a:rPr lang="en-US" sz="4400" dirty="0" err="1"/>
              <a:t>Thủ</a:t>
            </a:r>
            <a:r>
              <a:rPr lang="en-US" sz="4400" dirty="0"/>
              <a:t> </a:t>
            </a:r>
            <a:r>
              <a:rPr lang="en-US" sz="4400" dirty="0" err="1"/>
              <a:t>tục</a:t>
            </a:r>
            <a:endParaRPr lang="en-US" sz="44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0"/>
            <a:ext cx="253900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59</a:t>
            </a:fld>
            <a:endParaRPr lang="en-US"/>
          </a:p>
        </p:txBody>
      </p:sp>
    </p:spTree>
    <p:extLst>
      <p:ext uri="{BB962C8B-B14F-4D97-AF65-F5344CB8AC3E}">
        <p14:creationId xmlns:p14="http://schemas.microsoft.com/office/powerpoint/2010/main" val="415474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I.1. Quan hệ tài sản</a:t>
            </a:r>
          </a:p>
        </p:txBody>
      </p:sp>
      <p:sp>
        <p:nvSpPr>
          <p:cNvPr id="3" name="Content Placeholder 2"/>
          <p:cNvSpPr>
            <a:spLocks noGrp="1"/>
          </p:cNvSpPr>
          <p:nvPr>
            <p:ph idx="1"/>
          </p:nvPr>
        </p:nvSpPr>
        <p:spPr/>
        <p:txBody>
          <a:bodyPr/>
          <a:lstStyle/>
          <a:p>
            <a:pPr algn="just">
              <a:buFont typeface="Symbol"/>
              <a:buChar char="Þ"/>
            </a:pPr>
            <a:r>
              <a:rPr lang="en-US" sz="3200" dirty="0" err="1"/>
              <a:t>Quan</a:t>
            </a:r>
            <a:r>
              <a:rPr lang="en-US" sz="3200" dirty="0"/>
              <a:t> hệ tài sản là quan hệ </a:t>
            </a:r>
            <a:r>
              <a:rPr lang="en-US" sz="3200" dirty="0" err="1"/>
              <a:t>giữa</a:t>
            </a:r>
            <a:r>
              <a:rPr lang="en-US" sz="3200" dirty="0"/>
              <a:t> </a:t>
            </a:r>
            <a:r>
              <a:rPr lang="en-US" sz="3200" dirty="0" err="1"/>
              <a:t>các</a:t>
            </a:r>
            <a:r>
              <a:rPr lang="en-US" sz="3200" dirty="0"/>
              <a:t> </a:t>
            </a:r>
            <a:r>
              <a:rPr lang="en-US" sz="3200" dirty="0" err="1"/>
              <a:t>chủ</a:t>
            </a:r>
            <a:r>
              <a:rPr lang="en-US" sz="3200" dirty="0"/>
              <a:t> </a:t>
            </a:r>
            <a:r>
              <a:rPr lang="en-US" sz="3200" dirty="0" err="1"/>
              <a:t>thể</a:t>
            </a:r>
            <a:r>
              <a:rPr lang="en-US" sz="3200" dirty="0"/>
              <a:t> </a:t>
            </a:r>
            <a:r>
              <a:rPr lang="en-US" sz="3200" dirty="0" err="1"/>
              <a:t>với</a:t>
            </a:r>
            <a:r>
              <a:rPr lang="en-US" sz="3200" dirty="0"/>
              <a:t> </a:t>
            </a:r>
            <a:r>
              <a:rPr lang="en-US" sz="3200" dirty="0" err="1"/>
              <a:t>nhau</a:t>
            </a:r>
            <a:r>
              <a:rPr lang="en-US" sz="3200" dirty="0"/>
              <a:t> </a:t>
            </a:r>
            <a:r>
              <a:rPr lang="en-US" sz="3200" dirty="0" err="1"/>
              <a:t>về</a:t>
            </a:r>
            <a:r>
              <a:rPr lang="en-US" sz="3200" dirty="0"/>
              <a:t> </a:t>
            </a:r>
            <a:r>
              <a:rPr lang="en-US" sz="3200" dirty="0" err="1"/>
              <a:t>tài</a:t>
            </a:r>
            <a:r>
              <a:rPr lang="en-US" sz="3200" dirty="0"/>
              <a:t> </a:t>
            </a:r>
            <a:r>
              <a:rPr lang="en-US" sz="3200" dirty="0" err="1"/>
              <a:t>sản</a:t>
            </a:r>
            <a:r>
              <a:rPr lang="en-US" sz="3200" dirty="0"/>
              <a:t>, </a:t>
            </a:r>
            <a:r>
              <a:rPr lang="en-US" sz="3200" dirty="0" err="1"/>
              <a:t>hoặc</a:t>
            </a:r>
            <a:r>
              <a:rPr lang="en-US" sz="3200" dirty="0"/>
              <a:t> </a:t>
            </a:r>
            <a:r>
              <a:rPr lang="en-US" sz="3200" dirty="0" err="1"/>
              <a:t>bởi</a:t>
            </a:r>
            <a:r>
              <a:rPr lang="en-US" sz="3200" dirty="0"/>
              <a:t> lý do tài sản.</a:t>
            </a:r>
          </a:p>
          <a:p>
            <a:pPr algn="just">
              <a:buFont typeface="Symbol"/>
              <a:buChar char="Þ"/>
            </a:pPr>
            <a:r>
              <a:rPr lang="en-US" sz="3200" dirty="0"/>
              <a:t>Ví dụ: quan hệ về sở hữu, quan hệ về hợp đồng, quan hệ về bồi thường thiệt hại ngoài </a:t>
            </a:r>
            <a:r>
              <a:rPr lang="en-US" sz="3200" dirty="0" err="1"/>
              <a:t>hợp</a:t>
            </a:r>
            <a:r>
              <a:rPr lang="en-US" sz="3200" dirty="0"/>
              <a:t> </a:t>
            </a:r>
            <a:r>
              <a:rPr lang="en-US" sz="3200" dirty="0" err="1"/>
              <a:t>đồng</a:t>
            </a:r>
            <a:r>
              <a:rPr lang="en-US" sz="3200" dirty="0"/>
              <a:t>, </a:t>
            </a:r>
            <a:r>
              <a:rPr lang="en-US" sz="3200" dirty="0" err="1"/>
              <a:t>quan</a:t>
            </a:r>
            <a:r>
              <a:rPr lang="en-US" sz="3200" dirty="0"/>
              <a:t> </a:t>
            </a:r>
            <a:r>
              <a:rPr lang="en-US" sz="3200" dirty="0" err="1"/>
              <a:t>hệ</a:t>
            </a:r>
            <a:r>
              <a:rPr lang="en-US" sz="3200" dirty="0"/>
              <a:t> </a:t>
            </a:r>
            <a:r>
              <a:rPr lang="en-US" sz="3200" dirty="0" err="1"/>
              <a:t>thừa</a:t>
            </a:r>
            <a:r>
              <a:rPr lang="en-US" sz="3200" dirty="0"/>
              <a:t> </a:t>
            </a:r>
            <a:r>
              <a:rPr lang="en-US" sz="3200" dirty="0" err="1"/>
              <a:t>kế</a:t>
            </a:r>
            <a:r>
              <a:rPr lang="en-US" sz="3200" dirty="0"/>
              <a:t>…</a:t>
            </a:r>
            <a:endParaRPr lang="vi-VN" sz="32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0"/>
            <a:ext cx="253900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6</a:t>
            </a:fld>
            <a:endParaRPr lang="en-US"/>
          </a:p>
        </p:txBody>
      </p:sp>
    </p:spTree>
    <p:extLst>
      <p:ext uri="{BB962C8B-B14F-4D97-AF65-F5344CB8AC3E}">
        <p14:creationId xmlns:p14="http://schemas.microsoft.com/office/powerpoint/2010/main" val="106199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33363"/>
            <a:ext cx="7278960" cy="563562"/>
          </a:xfrm>
        </p:spPr>
        <p:txBody>
          <a:bodyPr/>
          <a:lstStyle/>
          <a:p>
            <a:r>
              <a:rPr lang="en-US" dirty="0"/>
              <a:t>IV.3. Hậu quả pháp lý của việc tuyên bố cá nhân mất tích</a:t>
            </a:r>
            <a:endParaRPr lang="vi-VN" dirty="0"/>
          </a:p>
        </p:txBody>
      </p:sp>
      <p:sp>
        <p:nvSpPr>
          <p:cNvPr id="3" name="Content Placeholder 2"/>
          <p:cNvSpPr>
            <a:spLocks noGrp="1"/>
          </p:cNvSpPr>
          <p:nvPr>
            <p:ph idx="1"/>
          </p:nvPr>
        </p:nvSpPr>
        <p:spPr/>
        <p:txBody>
          <a:bodyPr/>
          <a:lstStyle/>
          <a:p>
            <a:pPr algn="just">
              <a:buFontTx/>
              <a:buChar char="-"/>
            </a:pPr>
            <a:r>
              <a:rPr lang="en-US" sz="3600" dirty="0"/>
              <a:t>Về mặt </a:t>
            </a:r>
            <a:r>
              <a:rPr lang="en-US" sz="3600" dirty="0" err="1"/>
              <a:t>tài</a:t>
            </a:r>
            <a:r>
              <a:rPr lang="en-US" sz="3600" dirty="0"/>
              <a:t> </a:t>
            </a:r>
            <a:r>
              <a:rPr lang="en-US" sz="3600" dirty="0" err="1"/>
              <a:t>sản</a:t>
            </a:r>
            <a:endParaRPr lang="en-US" sz="3600" dirty="0"/>
          </a:p>
          <a:p>
            <a:pPr algn="just">
              <a:buFontTx/>
              <a:buChar char="-"/>
            </a:pPr>
            <a:r>
              <a:rPr lang="en-US" sz="3600" dirty="0"/>
              <a:t>Về mặt </a:t>
            </a:r>
            <a:r>
              <a:rPr lang="en-US" sz="3600" dirty="0" err="1"/>
              <a:t>nhân</a:t>
            </a:r>
            <a:r>
              <a:rPr lang="en-US" sz="3600" dirty="0"/>
              <a:t> </a:t>
            </a:r>
            <a:r>
              <a:rPr lang="en-US" sz="3600" dirty="0" err="1"/>
              <a:t>thân</a:t>
            </a:r>
            <a:endParaRPr lang="en-US" sz="3600" dirty="0"/>
          </a:p>
          <a:p>
            <a:pPr algn="just">
              <a:buFontTx/>
              <a:buChar char="-"/>
            </a:pPr>
            <a:r>
              <a:rPr lang="en-US" sz="3600" dirty="0" err="1"/>
              <a:t>Người</a:t>
            </a:r>
            <a:r>
              <a:rPr lang="en-US" sz="3600" dirty="0"/>
              <a:t> bị tuyên bố mất tích </a:t>
            </a:r>
            <a:r>
              <a:rPr lang="en-US" sz="3600" dirty="0" err="1"/>
              <a:t>trở</a:t>
            </a:r>
            <a:r>
              <a:rPr lang="en-US" sz="3600" dirty="0"/>
              <a:t> </a:t>
            </a:r>
            <a:r>
              <a:rPr lang="en-US" sz="3600" dirty="0" err="1"/>
              <a:t>về</a:t>
            </a:r>
            <a:endParaRPr lang="vi-VN" sz="36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228184" y="6477000"/>
            <a:ext cx="2611016"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60</a:t>
            </a:fld>
            <a:endParaRPr lang="en-US"/>
          </a:p>
        </p:txBody>
      </p:sp>
    </p:spTree>
    <p:extLst>
      <p:ext uri="{BB962C8B-B14F-4D97-AF65-F5344CB8AC3E}">
        <p14:creationId xmlns:p14="http://schemas.microsoft.com/office/powerpoint/2010/main" val="266218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 Tuyên bố cá nhân chết</a:t>
            </a:r>
            <a:endParaRPr lang="vi-VN" b="1" dirty="0"/>
          </a:p>
        </p:txBody>
      </p:sp>
      <p:sp>
        <p:nvSpPr>
          <p:cNvPr id="3" name="Content Placeholder 2"/>
          <p:cNvSpPr>
            <a:spLocks noGrp="1"/>
          </p:cNvSpPr>
          <p:nvPr>
            <p:ph idx="1"/>
          </p:nvPr>
        </p:nvSpPr>
        <p:spPr/>
        <p:txBody>
          <a:bodyPr/>
          <a:lstStyle/>
          <a:p>
            <a:pPr marL="742950" indent="-742950" algn="just">
              <a:buAutoNum type="arabicPeriod"/>
            </a:pPr>
            <a:r>
              <a:rPr lang="en-US" sz="4800" dirty="0"/>
              <a:t>Khái niệm</a:t>
            </a:r>
          </a:p>
          <a:p>
            <a:pPr marL="742950" indent="-742950" algn="just">
              <a:buAutoNum type="arabicPeriod"/>
            </a:pPr>
            <a:r>
              <a:rPr lang="en-US" sz="4800" dirty="0"/>
              <a:t>Điều kiện tuyên bố</a:t>
            </a:r>
          </a:p>
          <a:p>
            <a:pPr marL="742950" indent="-742950" algn="just">
              <a:buAutoNum type="arabicPeriod"/>
            </a:pPr>
            <a:r>
              <a:rPr lang="en-US" sz="4800" dirty="0"/>
              <a:t>Hậu quả pháp lý</a:t>
            </a:r>
            <a:endParaRPr lang="vi-VN" sz="48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228184" y="6477000"/>
            <a:ext cx="2611016"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61</a:t>
            </a:fld>
            <a:endParaRPr lang="en-US"/>
          </a:p>
        </p:txBody>
      </p:sp>
    </p:spTree>
    <p:extLst>
      <p:ext uri="{BB962C8B-B14F-4D97-AF65-F5344CB8AC3E}">
        <p14:creationId xmlns:p14="http://schemas.microsoft.com/office/powerpoint/2010/main" val="292404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V.1. Khái niệm</a:t>
            </a:r>
            <a:endParaRPr lang="vi-VN" dirty="0"/>
          </a:p>
        </p:txBody>
      </p:sp>
      <p:sp>
        <p:nvSpPr>
          <p:cNvPr id="3" name="Content Placeholder 2"/>
          <p:cNvSpPr>
            <a:spLocks noGrp="1"/>
          </p:cNvSpPr>
          <p:nvPr>
            <p:ph idx="1"/>
          </p:nvPr>
        </p:nvSpPr>
        <p:spPr/>
        <p:txBody>
          <a:bodyPr/>
          <a:lstStyle/>
          <a:p>
            <a:pPr marL="0" indent="0" algn="just">
              <a:buNone/>
            </a:pPr>
            <a:r>
              <a:rPr lang="en-US" sz="4400" dirty="0"/>
              <a:t>Tuyên bố cá nhân chết là việc Toà án nhân dân ra quyết định tuyên bố một cá nhân đã chết theo yêu cầu của người có quyền, lợi ích liên quan khi có đủ những điều kiện do pháp luật định.</a:t>
            </a:r>
            <a:endParaRPr lang="vi-VN" sz="44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084168" y="6477000"/>
            <a:ext cx="275503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62</a:t>
            </a:fld>
            <a:endParaRPr lang="en-US"/>
          </a:p>
        </p:txBody>
      </p:sp>
    </p:spTree>
    <p:extLst>
      <p:ext uri="{BB962C8B-B14F-4D97-AF65-F5344CB8AC3E}">
        <p14:creationId xmlns:p14="http://schemas.microsoft.com/office/powerpoint/2010/main" val="35979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233363"/>
            <a:ext cx="5904656" cy="563562"/>
          </a:xfrm>
        </p:spPr>
        <p:txBody>
          <a:bodyPr/>
          <a:lstStyle/>
          <a:p>
            <a:r>
              <a:rPr lang="en-US" dirty="0"/>
              <a:t>V.2. </a:t>
            </a:r>
            <a:r>
              <a:rPr lang="vi-VN" dirty="0"/>
              <a:t>Điều kiện để tuyên bố cá nhân chết</a:t>
            </a:r>
          </a:p>
        </p:txBody>
      </p:sp>
      <p:sp>
        <p:nvSpPr>
          <p:cNvPr id="3" name="Content Placeholder 2"/>
          <p:cNvSpPr>
            <a:spLocks noGrp="1"/>
          </p:cNvSpPr>
          <p:nvPr>
            <p:ph idx="1"/>
          </p:nvPr>
        </p:nvSpPr>
        <p:spPr/>
        <p:txBody>
          <a:bodyPr/>
          <a:lstStyle/>
          <a:p>
            <a:pPr algn="just">
              <a:buFontTx/>
              <a:buChar char="-"/>
            </a:pPr>
            <a:r>
              <a:rPr lang="en-US" sz="4000" dirty="0"/>
              <a:t>Về </a:t>
            </a:r>
            <a:r>
              <a:rPr lang="en-US" sz="4000" dirty="0" err="1"/>
              <a:t>yêu</a:t>
            </a:r>
            <a:r>
              <a:rPr lang="en-US" sz="4000" dirty="0"/>
              <a:t> </a:t>
            </a:r>
            <a:r>
              <a:rPr lang="en-US" sz="4000" dirty="0" err="1"/>
              <a:t>cầu</a:t>
            </a:r>
            <a:endParaRPr lang="en-US" sz="4000" dirty="0"/>
          </a:p>
          <a:p>
            <a:pPr algn="just">
              <a:buFontTx/>
              <a:buChar char="-"/>
            </a:pPr>
            <a:r>
              <a:rPr lang="en-US" sz="4000" dirty="0" err="1"/>
              <a:t>Về</a:t>
            </a:r>
            <a:r>
              <a:rPr lang="en-US" sz="4000" dirty="0"/>
              <a:t> </a:t>
            </a:r>
            <a:r>
              <a:rPr lang="en-US" sz="4000" dirty="0" err="1"/>
              <a:t>thủ</a:t>
            </a:r>
            <a:r>
              <a:rPr lang="en-US" sz="4000" dirty="0"/>
              <a:t> </a:t>
            </a:r>
            <a:r>
              <a:rPr lang="en-US" sz="4000" dirty="0" err="1"/>
              <a:t>tục</a:t>
            </a:r>
            <a:endParaRPr lang="en-US" sz="40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0"/>
            <a:ext cx="253900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63</a:t>
            </a:fld>
            <a:endParaRPr lang="en-US"/>
          </a:p>
        </p:txBody>
      </p:sp>
    </p:spTree>
    <p:extLst>
      <p:ext uri="{BB962C8B-B14F-4D97-AF65-F5344CB8AC3E}">
        <p14:creationId xmlns:p14="http://schemas.microsoft.com/office/powerpoint/2010/main" val="396084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33363"/>
            <a:ext cx="5760640" cy="563562"/>
          </a:xfrm>
        </p:spPr>
        <p:txBody>
          <a:bodyPr/>
          <a:lstStyle/>
          <a:p>
            <a:r>
              <a:rPr lang="en-US" dirty="0"/>
              <a:t>V.2. </a:t>
            </a:r>
            <a:r>
              <a:rPr lang="vi-VN" dirty="0"/>
              <a:t>Điều kiện để tuyên bố cá nhân chết (tt)</a:t>
            </a:r>
          </a:p>
        </p:txBody>
      </p:sp>
      <p:sp>
        <p:nvSpPr>
          <p:cNvPr id="3" name="Content Placeholder 2"/>
          <p:cNvSpPr>
            <a:spLocks noGrp="1"/>
          </p:cNvSpPr>
          <p:nvPr>
            <p:ph idx="1"/>
          </p:nvPr>
        </p:nvSpPr>
        <p:spPr/>
        <p:txBody>
          <a:bodyPr/>
          <a:lstStyle/>
          <a:p>
            <a:pPr marL="0" indent="0" algn="ctr">
              <a:buNone/>
            </a:pPr>
            <a:r>
              <a:rPr lang="en-US" sz="2300" u="sng" dirty="0"/>
              <a:t>Về thời gian (K1 Đ71 BLDS 2015)</a:t>
            </a:r>
            <a:r>
              <a:rPr lang="en-US" sz="2300" dirty="0"/>
              <a:t>:</a:t>
            </a:r>
          </a:p>
          <a:p>
            <a:pPr algn="just"/>
            <a:r>
              <a:rPr lang="en-US" sz="2300" dirty="0"/>
              <a:t>a) Sau 03 </a:t>
            </a:r>
            <a:r>
              <a:rPr lang="en-US" sz="2300" dirty="0" err="1"/>
              <a:t>năm</a:t>
            </a:r>
            <a:r>
              <a:rPr lang="en-US" sz="2300" dirty="0"/>
              <a:t>, </a:t>
            </a:r>
            <a:r>
              <a:rPr lang="en-US" sz="2300" dirty="0" err="1"/>
              <a:t>kể</a:t>
            </a:r>
            <a:r>
              <a:rPr lang="en-US" sz="2300" dirty="0"/>
              <a:t> </a:t>
            </a:r>
            <a:r>
              <a:rPr lang="en-US" sz="2300" dirty="0" err="1"/>
              <a:t>từ</a:t>
            </a:r>
            <a:r>
              <a:rPr lang="en-US" sz="2300" dirty="0"/>
              <a:t> </a:t>
            </a:r>
            <a:r>
              <a:rPr lang="en-US" sz="2300" dirty="0" err="1"/>
              <a:t>ngày</a:t>
            </a:r>
            <a:r>
              <a:rPr lang="en-US" sz="2300" dirty="0"/>
              <a:t> </a:t>
            </a:r>
            <a:r>
              <a:rPr lang="en-US" sz="2300" dirty="0" err="1"/>
              <a:t>quyết</a:t>
            </a:r>
            <a:r>
              <a:rPr lang="en-US" sz="2300" dirty="0"/>
              <a:t> </a:t>
            </a:r>
            <a:r>
              <a:rPr lang="en-US" sz="2300" dirty="0" err="1"/>
              <a:t>định</a:t>
            </a:r>
            <a:r>
              <a:rPr lang="en-US" sz="2300" dirty="0"/>
              <a:t> </a:t>
            </a:r>
            <a:r>
              <a:rPr lang="en-US" sz="2300" dirty="0" err="1"/>
              <a:t>tuyên</a:t>
            </a:r>
            <a:r>
              <a:rPr lang="en-US" sz="2300" dirty="0"/>
              <a:t> </a:t>
            </a:r>
            <a:r>
              <a:rPr lang="en-US" sz="2300" dirty="0" err="1"/>
              <a:t>bố</a:t>
            </a:r>
            <a:r>
              <a:rPr lang="en-US" sz="2300" dirty="0"/>
              <a:t> </a:t>
            </a:r>
            <a:r>
              <a:rPr lang="en-US" sz="2300" dirty="0" err="1"/>
              <a:t>mất</a:t>
            </a:r>
            <a:r>
              <a:rPr lang="en-US" sz="2300" dirty="0"/>
              <a:t> </a:t>
            </a:r>
            <a:r>
              <a:rPr lang="en-US" sz="2300" dirty="0" err="1"/>
              <a:t>tích</a:t>
            </a:r>
            <a:r>
              <a:rPr lang="en-US" sz="2300" dirty="0"/>
              <a:t> </a:t>
            </a:r>
            <a:r>
              <a:rPr lang="en-US" sz="2300" dirty="0" err="1"/>
              <a:t>của</a:t>
            </a:r>
            <a:r>
              <a:rPr lang="en-US" sz="2300" dirty="0"/>
              <a:t> </a:t>
            </a:r>
            <a:r>
              <a:rPr lang="en-US" sz="2300" dirty="0" err="1"/>
              <a:t>Tòa</a:t>
            </a:r>
            <a:r>
              <a:rPr lang="en-US" sz="2300" dirty="0"/>
              <a:t> </a:t>
            </a:r>
            <a:r>
              <a:rPr lang="en-US" sz="2300" dirty="0" err="1"/>
              <a:t>án</a:t>
            </a:r>
            <a:r>
              <a:rPr lang="en-US" sz="2300" dirty="0"/>
              <a:t> </a:t>
            </a:r>
            <a:r>
              <a:rPr lang="en-US" sz="2300" dirty="0" err="1"/>
              <a:t>có</a:t>
            </a:r>
            <a:r>
              <a:rPr lang="en-US" sz="2300" dirty="0"/>
              <a:t> </a:t>
            </a:r>
            <a:r>
              <a:rPr lang="en-US" sz="2300" dirty="0" err="1"/>
              <a:t>hiệu</a:t>
            </a:r>
            <a:r>
              <a:rPr lang="en-US" sz="2300" dirty="0"/>
              <a:t> </a:t>
            </a:r>
            <a:r>
              <a:rPr lang="en-US" sz="2300" dirty="0" err="1"/>
              <a:t>lực</a:t>
            </a:r>
            <a:r>
              <a:rPr lang="en-US" sz="2300" dirty="0"/>
              <a:t> </a:t>
            </a:r>
            <a:r>
              <a:rPr lang="en-US" sz="2300" dirty="0" err="1"/>
              <a:t>pháp</a:t>
            </a:r>
            <a:r>
              <a:rPr lang="en-US" sz="2300" dirty="0"/>
              <a:t> </a:t>
            </a:r>
            <a:r>
              <a:rPr lang="en-US" sz="2300" dirty="0" err="1"/>
              <a:t>luật</a:t>
            </a:r>
            <a:r>
              <a:rPr lang="en-US" sz="2300" dirty="0"/>
              <a:t> </a:t>
            </a:r>
            <a:r>
              <a:rPr lang="en-US" sz="2300" dirty="0" err="1"/>
              <a:t>mà</a:t>
            </a:r>
            <a:r>
              <a:rPr lang="en-US" sz="2300" dirty="0"/>
              <a:t> </a:t>
            </a:r>
            <a:r>
              <a:rPr lang="en-US" sz="2300" dirty="0" err="1"/>
              <a:t>vẫn</a:t>
            </a:r>
            <a:r>
              <a:rPr lang="en-US" sz="2300" dirty="0"/>
              <a:t> </a:t>
            </a:r>
            <a:r>
              <a:rPr lang="en-US" sz="2300" dirty="0" err="1"/>
              <a:t>không</a:t>
            </a:r>
            <a:r>
              <a:rPr lang="en-US" sz="2300" dirty="0"/>
              <a:t> </a:t>
            </a:r>
            <a:r>
              <a:rPr lang="en-US" sz="2300" dirty="0" err="1"/>
              <a:t>có</a:t>
            </a:r>
            <a:r>
              <a:rPr lang="en-US" sz="2300" dirty="0"/>
              <a:t> tin </a:t>
            </a:r>
            <a:r>
              <a:rPr lang="en-US" sz="2300" dirty="0" err="1"/>
              <a:t>tức</a:t>
            </a:r>
            <a:r>
              <a:rPr lang="en-US" sz="2300" dirty="0"/>
              <a:t> </a:t>
            </a:r>
            <a:r>
              <a:rPr lang="en-US" sz="2300" dirty="0" err="1"/>
              <a:t>xác</a:t>
            </a:r>
            <a:r>
              <a:rPr lang="en-US" sz="2300" dirty="0"/>
              <a:t> </a:t>
            </a:r>
            <a:r>
              <a:rPr lang="en-US" sz="2300" dirty="0" err="1"/>
              <a:t>thực</a:t>
            </a:r>
            <a:r>
              <a:rPr lang="en-US" sz="2300" dirty="0"/>
              <a:t> </a:t>
            </a:r>
            <a:r>
              <a:rPr lang="en-US" sz="2300" dirty="0" err="1"/>
              <a:t>là</a:t>
            </a:r>
            <a:r>
              <a:rPr lang="en-US" sz="2300" dirty="0"/>
              <a:t> </a:t>
            </a:r>
            <a:r>
              <a:rPr lang="en-US" sz="2300" dirty="0" err="1"/>
              <a:t>còn</a:t>
            </a:r>
            <a:r>
              <a:rPr lang="en-US" sz="2300" dirty="0"/>
              <a:t> </a:t>
            </a:r>
            <a:r>
              <a:rPr lang="en-US" sz="2300" dirty="0" err="1"/>
              <a:t>sống</a:t>
            </a:r>
            <a:r>
              <a:rPr lang="en-US" sz="2300" dirty="0"/>
              <a:t>;</a:t>
            </a:r>
          </a:p>
          <a:p>
            <a:pPr algn="just"/>
            <a:r>
              <a:rPr lang="en-US" sz="2300" dirty="0"/>
              <a:t>b) </a:t>
            </a:r>
            <a:r>
              <a:rPr lang="en-US" sz="2300" dirty="0" err="1"/>
              <a:t>Biệt</a:t>
            </a:r>
            <a:r>
              <a:rPr lang="en-US" sz="2300" dirty="0"/>
              <a:t> </a:t>
            </a:r>
            <a:r>
              <a:rPr lang="en-US" sz="2300" dirty="0" err="1"/>
              <a:t>tích</a:t>
            </a:r>
            <a:r>
              <a:rPr lang="en-US" sz="2300" dirty="0"/>
              <a:t> </a:t>
            </a:r>
            <a:r>
              <a:rPr lang="en-US" sz="2300" dirty="0" err="1"/>
              <a:t>trong</a:t>
            </a:r>
            <a:r>
              <a:rPr lang="en-US" sz="2300" dirty="0"/>
              <a:t> </a:t>
            </a:r>
            <a:r>
              <a:rPr lang="en-US" sz="2300" dirty="0" err="1"/>
              <a:t>chiến</a:t>
            </a:r>
            <a:r>
              <a:rPr lang="en-US" sz="2300" dirty="0"/>
              <a:t> </a:t>
            </a:r>
            <a:r>
              <a:rPr lang="en-US" sz="2300" dirty="0" err="1"/>
              <a:t>tranh</a:t>
            </a:r>
            <a:r>
              <a:rPr lang="en-US" sz="2300" dirty="0"/>
              <a:t> </a:t>
            </a:r>
            <a:r>
              <a:rPr lang="en-US" sz="2300" dirty="0" err="1"/>
              <a:t>sau</a:t>
            </a:r>
            <a:r>
              <a:rPr lang="en-US" sz="2300" dirty="0"/>
              <a:t> 05 </a:t>
            </a:r>
            <a:r>
              <a:rPr lang="en-US" sz="2300" dirty="0" err="1"/>
              <a:t>năm</a:t>
            </a:r>
            <a:r>
              <a:rPr lang="en-US" sz="2300" dirty="0"/>
              <a:t>, </a:t>
            </a:r>
            <a:r>
              <a:rPr lang="en-US" sz="2300" dirty="0" err="1"/>
              <a:t>kể</a:t>
            </a:r>
            <a:r>
              <a:rPr lang="en-US" sz="2300" dirty="0"/>
              <a:t> </a:t>
            </a:r>
            <a:r>
              <a:rPr lang="en-US" sz="2300" dirty="0" err="1"/>
              <a:t>từ</a:t>
            </a:r>
            <a:r>
              <a:rPr lang="en-US" sz="2300" dirty="0"/>
              <a:t> </a:t>
            </a:r>
            <a:r>
              <a:rPr lang="en-US" sz="2300" dirty="0" err="1"/>
              <a:t>ngày</a:t>
            </a:r>
            <a:r>
              <a:rPr lang="en-US" sz="2300" dirty="0"/>
              <a:t> </a:t>
            </a:r>
            <a:r>
              <a:rPr lang="en-US" sz="2300" dirty="0" err="1"/>
              <a:t>chiến</a:t>
            </a:r>
            <a:r>
              <a:rPr lang="en-US" sz="2300" dirty="0"/>
              <a:t> </a:t>
            </a:r>
            <a:r>
              <a:rPr lang="en-US" sz="2300" dirty="0" err="1"/>
              <a:t>tranh</a:t>
            </a:r>
            <a:r>
              <a:rPr lang="en-US" sz="2300" dirty="0"/>
              <a:t> </a:t>
            </a:r>
            <a:r>
              <a:rPr lang="en-US" sz="2300" dirty="0" err="1"/>
              <a:t>kết</a:t>
            </a:r>
            <a:r>
              <a:rPr lang="en-US" sz="2300" dirty="0"/>
              <a:t> </a:t>
            </a:r>
            <a:r>
              <a:rPr lang="en-US" sz="2300" dirty="0" err="1"/>
              <a:t>thúc</a:t>
            </a:r>
            <a:r>
              <a:rPr lang="en-US" sz="2300" dirty="0"/>
              <a:t> </a:t>
            </a:r>
            <a:r>
              <a:rPr lang="en-US" sz="2300" dirty="0" err="1"/>
              <a:t>mà</a:t>
            </a:r>
            <a:r>
              <a:rPr lang="en-US" sz="2300" dirty="0"/>
              <a:t> </a:t>
            </a:r>
            <a:r>
              <a:rPr lang="en-US" sz="2300" dirty="0" err="1"/>
              <a:t>vẫn</a:t>
            </a:r>
            <a:r>
              <a:rPr lang="en-US" sz="2300" dirty="0"/>
              <a:t> </a:t>
            </a:r>
            <a:r>
              <a:rPr lang="en-US" sz="2300" dirty="0" err="1"/>
              <a:t>không</a:t>
            </a:r>
            <a:r>
              <a:rPr lang="en-US" sz="2300" dirty="0"/>
              <a:t> </a:t>
            </a:r>
            <a:r>
              <a:rPr lang="en-US" sz="2300" dirty="0" err="1"/>
              <a:t>có</a:t>
            </a:r>
            <a:r>
              <a:rPr lang="en-US" sz="2300" dirty="0"/>
              <a:t> tin </a:t>
            </a:r>
            <a:r>
              <a:rPr lang="en-US" sz="2300" dirty="0" err="1"/>
              <a:t>tức</a:t>
            </a:r>
            <a:r>
              <a:rPr lang="en-US" sz="2300" dirty="0"/>
              <a:t> </a:t>
            </a:r>
            <a:r>
              <a:rPr lang="en-US" sz="2300" dirty="0" err="1"/>
              <a:t>xác</a:t>
            </a:r>
            <a:r>
              <a:rPr lang="en-US" sz="2300" dirty="0"/>
              <a:t> </a:t>
            </a:r>
            <a:r>
              <a:rPr lang="en-US" sz="2300" dirty="0" err="1"/>
              <a:t>thực</a:t>
            </a:r>
            <a:r>
              <a:rPr lang="en-US" sz="2300" dirty="0"/>
              <a:t> </a:t>
            </a:r>
            <a:r>
              <a:rPr lang="en-US" sz="2300" dirty="0" err="1"/>
              <a:t>là</a:t>
            </a:r>
            <a:r>
              <a:rPr lang="en-US" sz="2300" dirty="0"/>
              <a:t> </a:t>
            </a:r>
            <a:r>
              <a:rPr lang="en-US" sz="2300" dirty="0" err="1"/>
              <a:t>còn</a:t>
            </a:r>
            <a:r>
              <a:rPr lang="en-US" sz="2300" dirty="0"/>
              <a:t> </a:t>
            </a:r>
            <a:r>
              <a:rPr lang="en-US" sz="2300" dirty="0" err="1"/>
              <a:t>sống</a:t>
            </a:r>
            <a:r>
              <a:rPr lang="en-US" sz="2300" dirty="0"/>
              <a:t>;</a:t>
            </a:r>
          </a:p>
          <a:p>
            <a:pPr algn="just"/>
            <a:r>
              <a:rPr lang="en-US" sz="2300" dirty="0"/>
              <a:t>c) </a:t>
            </a:r>
            <a:r>
              <a:rPr lang="en-US" sz="2300" dirty="0" err="1"/>
              <a:t>Bị</a:t>
            </a:r>
            <a:r>
              <a:rPr lang="en-US" sz="2300" dirty="0"/>
              <a:t> tai </a:t>
            </a:r>
            <a:r>
              <a:rPr lang="en-US" sz="2300" dirty="0" err="1"/>
              <a:t>nạn</a:t>
            </a:r>
            <a:r>
              <a:rPr lang="en-US" sz="2300" dirty="0"/>
              <a:t> </a:t>
            </a:r>
            <a:r>
              <a:rPr lang="en-US" sz="2300" dirty="0" err="1"/>
              <a:t>hoặc</a:t>
            </a:r>
            <a:r>
              <a:rPr lang="en-US" sz="2300" dirty="0"/>
              <a:t> </a:t>
            </a:r>
            <a:r>
              <a:rPr lang="en-US" sz="2300" dirty="0" err="1"/>
              <a:t>thảm</a:t>
            </a:r>
            <a:r>
              <a:rPr lang="en-US" sz="2300" dirty="0"/>
              <a:t> </a:t>
            </a:r>
            <a:r>
              <a:rPr lang="en-US" sz="2300" dirty="0" err="1"/>
              <a:t>họa</a:t>
            </a:r>
            <a:r>
              <a:rPr lang="en-US" sz="2300" dirty="0"/>
              <a:t>, </a:t>
            </a:r>
            <a:r>
              <a:rPr lang="en-US" sz="2300" dirty="0" err="1"/>
              <a:t>thiên</a:t>
            </a:r>
            <a:r>
              <a:rPr lang="en-US" sz="2300" dirty="0"/>
              <a:t> tai </a:t>
            </a:r>
            <a:r>
              <a:rPr lang="en-US" sz="2300" dirty="0" err="1"/>
              <a:t>mà</a:t>
            </a:r>
            <a:r>
              <a:rPr lang="en-US" sz="2300" dirty="0"/>
              <a:t> </a:t>
            </a:r>
            <a:r>
              <a:rPr lang="en-US" sz="2300" dirty="0" err="1"/>
              <a:t>sau</a:t>
            </a:r>
            <a:r>
              <a:rPr lang="en-US" sz="2300" dirty="0"/>
              <a:t> 02 </a:t>
            </a:r>
            <a:r>
              <a:rPr lang="en-US" sz="2300" dirty="0" err="1"/>
              <a:t>năm</a:t>
            </a:r>
            <a:r>
              <a:rPr lang="en-US" sz="2300" dirty="0"/>
              <a:t>, </a:t>
            </a:r>
            <a:r>
              <a:rPr lang="en-US" sz="2300" dirty="0" err="1"/>
              <a:t>kể</a:t>
            </a:r>
            <a:r>
              <a:rPr lang="en-US" sz="2300" dirty="0"/>
              <a:t> </a:t>
            </a:r>
            <a:r>
              <a:rPr lang="en-US" sz="2300" dirty="0" err="1"/>
              <a:t>từ</a:t>
            </a:r>
            <a:r>
              <a:rPr lang="en-US" sz="2300" dirty="0"/>
              <a:t> </a:t>
            </a:r>
            <a:r>
              <a:rPr lang="en-US" sz="2300" dirty="0" err="1"/>
              <a:t>ngày</a:t>
            </a:r>
            <a:r>
              <a:rPr lang="en-US" sz="2300" dirty="0"/>
              <a:t> tai </a:t>
            </a:r>
            <a:r>
              <a:rPr lang="en-US" sz="2300" dirty="0" err="1"/>
              <a:t>nạn</a:t>
            </a:r>
            <a:r>
              <a:rPr lang="en-US" sz="2300" dirty="0"/>
              <a:t> </a:t>
            </a:r>
            <a:r>
              <a:rPr lang="en-US" sz="2300" dirty="0" err="1"/>
              <a:t>hoặc</a:t>
            </a:r>
            <a:r>
              <a:rPr lang="en-US" sz="2300" dirty="0"/>
              <a:t> </a:t>
            </a:r>
            <a:r>
              <a:rPr lang="en-US" sz="2300" dirty="0" err="1"/>
              <a:t>thảm</a:t>
            </a:r>
            <a:r>
              <a:rPr lang="en-US" sz="2300" dirty="0"/>
              <a:t> </a:t>
            </a:r>
            <a:r>
              <a:rPr lang="en-US" sz="2300" dirty="0" err="1"/>
              <a:t>hoạ</a:t>
            </a:r>
            <a:r>
              <a:rPr lang="en-US" sz="2300" dirty="0"/>
              <a:t>, </a:t>
            </a:r>
            <a:r>
              <a:rPr lang="en-US" sz="2300" dirty="0" err="1"/>
              <a:t>thiên</a:t>
            </a:r>
            <a:r>
              <a:rPr lang="en-US" sz="2300" dirty="0"/>
              <a:t> tai </a:t>
            </a:r>
            <a:r>
              <a:rPr lang="en-US" sz="2300" dirty="0" err="1"/>
              <a:t>đó</a:t>
            </a:r>
            <a:r>
              <a:rPr lang="en-US" sz="2300" dirty="0"/>
              <a:t> </a:t>
            </a:r>
            <a:r>
              <a:rPr lang="en-US" sz="2300" dirty="0" err="1"/>
              <a:t>chấm</a:t>
            </a:r>
            <a:r>
              <a:rPr lang="en-US" sz="2300" dirty="0"/>
              <a:t> </a:t>
            </a:r>
            <a:r>
              <a:rPr lang="en-US" sz="2300" dirty="0" err="1"/>
              <a:t>dứt</a:t>
            </a:r>
            <a:r>
              <a:rPr lang="en-US" sz="2300" dirty="0"/>
              <a:t> </a:t>
            </a:r>
            <a:r>
              <a:rPr lang="en-US" sz="2300" dirty="0" err="1"/>
              <a:t>vẫn</a:t>
            </a:r>
            <a:r>
              <a:rPr lang="en-US" sz="2300" dirty="0"/>
              <a:t> </a:t>
            </a:r>
            <a:r>
              <a:rPr lang="en-US" sz="2300" dirty="0" err="1"/>
              <a:t>không</a:t>
            </a:r>
            <a:r>
              <a:rPr lang="en-US" sz="2300" dirty="0"/>
              <a:t> </a:t>
            </a:r>
            <a:r>
              <a:rPr lang="en-US" sz="2300" dirty="0" err="1"/>
              <a:t>có</a:t>
            </a:r>
            <a:r>
              <a:rPr lang="en-US" sz="2300" dirty="0"/>
              <a:t> tin </a:t>
            </a:r>
            <a:r>
              <a:rPr lang="en-US" sz="2300" dirty="0" err="1"/>
              <a:t>tức</a:t>
            </a:r>
            <a:r>
              <a:rPr lang="en-US" sz="2300" dirty="0"/>
              <a:t> </a:t>
            </a:r>
            <a:r>
              <a:rPr lang="en-US" sz="2300" dirty="0" err="1"/>
              <a:t>xác</a:t>
            </a:r>
            <a:r>
              <a:rPr lang="en-US" sz="2300" dirty="0"/>
              <a:t> </a:t>
            </a:r>
            <a:r>
              <a:rPr lang="en-US" sz="2300" dirty="0" err="1"/>
              <a:t>thực</a:t>
            </a:r>
            <a:r>
              <a:rPr lang="en-US" sz="2300" dirty="0"/>
              <a:t> </a:t>
            </a:r>
            <a:r>
              <a:rPr lang="en-US" sz="2300" dirty="0" err="1"/>
              <a:t>là</a:t>
            </a:r>
            <a:r>
              <a:rPr lang="en-US" sz="2300" dirty="0"/>
              <a:t> </a:t>
            </a:r>
            <a:r>
              <a:rPr lang="en-US" sz="2300" dirty="0" err="1"/>
              <a:t>còn</a:t>
            </a:r>
            <a:r>
              <a:rPr lang="en-US" sz="2300" dirty="0"/>
              <a:t> </a:t>
            </a:r>
            <a:r>
              <a:rPr lang="en-US" sz="2300" dirty="0" err="1"/>
              <a:t>sống</a:t>
            </a:r>
            <a:r>
              <a:rPr lang="en-US" sz="2300" dirty="0"/>
              <a:t>, </a:t>
            </a:r>
            <a:r>
              <a:rPr lang="en-US" sz="2300" dirty="0" err="1"/>
              <a:t>trừ</a:t>
            </a:r>
            <a:r>
              <a:rPr lang="en-US" sz="2300" dirty="0"/>
              <a:t> </a:t>
            </a:r>
            <a:r>
              <a:rPr lang="en-US" sz="2300" dirty="0" err="1"/>
              <a:t>trường</a:t>
            </a:r>
            <a:r>
              <a:rPr lang="en-US" sz="2300" dirty="0"/>
              <a:t> </a:t>
            </a:r>
            <a:r>
              <a:rPr lang="en-US" sz="2300" dirty="0" err="1"/>
              <a:t>hợp</a:t>
            </a:r>
            <a:r>
              <a:rPr lang="en-US" sz="2300" dirty="0"/>
              <a:t> </a:t>
            </a:r>
            <a:r>
              <a:rPr lang="en-US" sz="2300" dirty="0" err="1"/>
              <a:t>pháp</a:t>
            </a:r>
            <a:r>
              <a:rPr lang="en-US" sz="2300" dirty="0"/>
              <a:t> </a:t>
            </a:r>
            <a:r>
              <a:rPr lang="en-US" sz="2300" dirty="0" err="1"/>
              <a:t>luật</a:t>
            </a:r>
            <a:r>
              <a:rPr lang="en-US" sz="2300" dirty="0"/>
              <a:t> </a:t>
            </a:r>
            <a:r>
              <a:rPr lang="en-US" sz="2300" dirty="0" err="1"/>
              <a:t>có</a:t>
            </a:r>
            <a:r>
              <a:rPr lang="en-US" sz="2300" dirty="0"/>
              <a:t> </a:t>
            </a:r>
            <a:r>
              <a:rPr lang="en-US" sz="2300" dirty="0" err="1"/>
              <a:t>quy</a:t>
            </a:r>
            <a:r>
              <a:rPr lang="en-US" sz="2300" dirty="0"/>
              <a:t> </a:t>
            </a:r>
            <a:r>
              <a:rPr lang="en-US" sz="2300" dirty="0" err="1"/>
              <a:t>định</a:t>
            </a:r>
            <a:r>
              <a:rPr lang="en-US" sz="2300" dirty="0"/>
              <a:t> </a:t>
            </a:r>
            <a:r>
              <a:rPr lang="en-US" sz="2300" dirty="0" err="1"/>
              <a:t>khác</a:t>
            </a:r>
            <a:r>
              <a:rPr lang="en-US" sz="2300" dirty="0"/>
              <a:t>;</a:t>
            </a:r>
          </a:p>
          <a:p>
            <a:pPr algn="just"/>
            <a:r>
              <a:rPr lang="en-US" sz="2300" dirty="0"/>
              <a:t>d) </a:t>
            </a:r>
            <a:r>
              <a:rPr lang="en-US" sz="2300" dirty="0" err="1"/>
              <a:t>Biệt</a:t>
            </a:r>
            <a:r>
              <a:rPr lang="en-US" sz="2300" dirty="0"/>
              <a:t> </a:t>
            </a:r>
            <a:r>
              <a:rPr lang="en-US" sz="2300" dirty="0" err="1"/>
              <a:t>tích</a:t>
            </a:r>
            <a:r>
              <a:rPr lang="en-US" sz="2300" dirty="0"/>
              <a:t> 05 </a:t>
            </a:r>
            <a:r>
              <a:rPr lang="en-US" sz="2300" dirty="0" err="1"/>
              <a:t>năm</a:t>
            </a:r>
            <a:r>
              <a:rPr lang="en-US" sz="2300" dirty="0"/>
              <a:t> </a:t>
            </a:r>
            <a:r>
              <a:rPr lang="en-US" sz="2300" dirty="0" err="1"/>
              <a:t>liền</a:t>
            </a:r>
            <a:r>
              <a:rPr lang="en-US" sz="2300" dirty="0"/>
              <a:t> </a:t>
            </a:r>
            <a:r>
              <a:rPr lang="en-US" sz="2300" dirty="0" err="1"/>
              <a:t>trở</a:t>
            </a:r>
            <a:r>
              <a:rPr lang="en-US" sz="2300" dirty="0"/>
              <a:t> </a:t>
            </a:r>
            <a:r>
              <a:rPr lang="en-US" sz="2300" dirty="0" err="1"/>
              <a:t>lên</a:t>
            </a:r>
            <a:r>
              <a:rPr lang="en-US" sz="2300" dirty="0"/>
              <a:t> </a:t>
            </a:r>
            <a:r>
              <a:rPr lang="en-US" sz="2300" dirty="0" err="1"/>
              <a:t>và</a:t>
            </a:r>
            <a:r>
              <a:rPr lang="en-US" sz="2300" dirty="0"/>
              <a:t> </a:t>
            </a:r>
            <a:r>
              <a:rPr lang="en-US" sz="2300" dirty="0" err="1"/>
              <a:t>không</a:t>
            </a:r>
            <a:r>
              <a:rPr lang="en-US" sz="2300" dirty="0"/>
              <a:t> </a:t>
            </a:r>
            <a:r>
              <a:rPr lang="en-US" sz="2300" dirty="0" err="1"/>
              <a:t>có</a:t>
            </a:r>
            <a:r>
              <a:rPr lang="en-US" sz="2300" dirty="0"/>
              <a:t> tin </a:t>
            </a:r>
            <a:r>
              <a:rPr lang="en-US" sz="2300" dirty="0" err="1"/>
              <a:t>tức</a:t>
            </a:r>
            <a:r>
              <a:rPr lang="en-US" sz="2300" dirty="0"/>
              <a:t> </a:t>
            </a:r>
            <a:r>
              <a:rPr lang="en-US" sz="2300" dirty="0" err="1"/>
              <a:t>xác</a:t>
            </a:r>
            <a:r>
              <a:rPr lang="en-US" sz="2300" dirty="0"/>
              <a:t> </a:t>
            </a:r>
            <a:r>
              <a:rPr lang="en-US" sz="2300" dirty="0" err="1"/>
              <a:t>thực</a:t>
            </a:r>
            <a:r>
              <a:rPr lang="en-US" sz="2300" dirty="0"/>
              <a:t> </a:t>
            </a:r>
            <a:r>
              <a:rPr lang="en-US" sz="2300" dirty="0" err="1"/>
              <a:t>là</a:t>
            </a:r>
            <a:r>
              <a:rPr lang="en-US" sz="2300" dirty="0"/>
              <a:t> </a:t>
            </a:r>
            <a:r>
              <a:rPr lang="en-US" sz="2300" dirty="0" err="1"/>
              <a:t>còn</a:t>
            </a:r>
            <a:r>
              <a:rPr lang="en-US" sz="2300" dirty="0"/>
              <a:t> </a:t>
            </a:r>
            <a:r>
              <a:rPr lang="en-US" sz="2300" dirty="0" err="1"/>
              <a:t>sống</a:t>
            </a:r>
            <a:r>
              <a:rPr lang="en-US" sz="2300" dirty="0"/>
              <a:t>; </a:t>
            </a:r>
            <a:r>
              <a:rPr lang="en-US" sz="2300" dirty="0" err="1"/>
              <a:t>thời</a:t>
            </a:r>
            <a:r>
              <a:rPr lang="en-US" sz="2300" dirty="0"/>
              <a:t> </a:t>
            </a:r>
            <a:r>
              <a:rPr lang="en-US" sz="2300" dirty="0" err="1"/>
              <a:t>hạn</a:t>
            </a:r>
            <a:r>
              <a:rPr lang="en-US" sz="2300" dirty="0"/>
              <a:t> </a:t>
            </a:r>
            <a:r>
              <a:rPr lang="en-US" sz="2300" dirty="0" err="1"/>
              <a:t>này</a:t>
            </a:r>
            <a:r>
              <a:rPr lang="en-US" sz="2300" dirty="0"/>
              <a:t> </a:t>
            </a:r>
            <a:r>
              <a:rPr lang="en-US" sz="2300" dirty="0" err="1"/>
              <a:t>được</a:t>
            </a:r>
            <a:r>
              <a:rPr lang="en-US" sz="2300" dirty="0"/>
              <a:t> </a:t>
            </a:r>
            <a:r>
              <a:rPr lang="en-US" sz="2300" dirty="0" err="1"/>
              <a:t>tính</a:t>
            </a:r>
            <a:r>
              <a:rPr lang="en-US" sz="2300" dirty="0"/>
              <a:t> </a:t>
            </a:r>
            <a:r>
              <a:rPr lang="en-US" sz="2300" dirty="0" err="1"/>
              <a:t>theo</a:t>
            </a:r>
            <a:r>
              <a:rPr lang="en-US" sz="2300" dirty="0"/>
              <a:t> </a:t>
            </a:r>
            <a:r>
              <a:rPr lang="en-US" sz="2300" dirty="0" err="1"/>
              <a:t>quy</a:t>
            </a:r>
            <a:r>
              <a:rPr lang="en-US" sz="2300" dirty="0"/>
              <a:t> </a:t>
            </a:r>
            <a:r>
              <a:rPr lang="en-US" sz="2300" dirty="0" err="1"/>
              <a:t>định</a:t>
            </a:r>
            <a:r>
              <a:rPr lang="en-US" sz="2300" dirty="0"/>
              <a:t> </a:t>
            </a:r>
            <a:r>
              <a:rPr lang="en-US" sz="2300" dirty="0" err="1"/>
              <a:t>tại</a:t>
            </a:r>
            <a:r>
              <a:rPr lang="en-US" sz="2300" dirty="0"/>
              <a:t> </a:t>
            </a:r>
            <a:r>
              <a:rPr lang="en-US" sz="2300" dirty="0" err="1"/>
              <a:t>khoản</a:t>
            </a:r>
            <a:r>
              <a:rPr lang="en-US" sz="2300" dirty="0"/>
              <a:t> 1 </a:t>
            </a:r>
            <a:r>
              <a:rPr lang="en-US" sz="2300" dirty="0" err="1"/>
              <a:t>Điều</a:t>
            </a:r>
            <a:r>
              <a:rPr lang="en-US" sz="2300" dirty="0"/>
              <a:t> 68 </a:t>
            </a:r>
            <a:r>
              <a:rPr lang="en-US" sz="2300" dirty="0" err="1"/>
              <a:t>của</a:t>
            </a:r>
            <a:r>
              <a:rPr lang="en-US" sz="2300" dirty="0"/>
              <a:t> </a:t>
            </a:r>
            <a:r>
              <a:rPr lang="en-US" sz="2300" dirty="0" err="1"/>
              <a:t>Bộ</a:t>
            </a:r>
            <a:r>
              <a:rPr lang="en-US" sz="2300" dirty="0"/>
              <a:t> </a:t>
            </a:r>
            <a:r>
              <a:rPr lang="en-US" sz="2300" dirty="0" err="1"/>
              <a:t>luật</a:t>
            </a:r>
            <a:r>
              <a:rPr lang="en-US" sz="2300" dirty="0"/>
              <a:t> </a:t>
            </a:r>
            <a:r>
              <a:rPr lang="en-US" sz="2300" dirty="0" err="1"/>
              <a:t>này</a:t>
            </a:r>
            <a:r>
              <a:rPr lang="en-US" sz="2300"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5940152" y="6477000"/>
            <a:ext cx="289904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64</a:t>
            </a:fld>
            <a:endParaRPr lang="en-US"/>
          </a:p>
        </p:txBody>
      </p:sp>
    </p:spTree>
    <p:extLst>
      <p:ext uri="{BB962C8B-B14F-4D97-AF65-F5344CB8AC3E}">
        <p14:creationId xmlns:p14="http://schemas.microsoft.com/office/powerpoint/2010/main" val="23803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33363"/>
            <a:ext cx="7278960" cy="563562"/>
          </a:xfrm>
        </p:spPr>
        <p:txBody>
          <a:bodyPr/>
          <a:lstStyle/>
          <a:p>
            <a:r>
              <a:rPr lang="en-US" dirty="0"/>
              <a:t>V.3. Hậu quả pháp lý của việc tuyên bố cá nhân chết</a:t>
            </a:r>
            <a:endParaRPr lang="vi-VN" dirty="0"/>
          </a:p>
        </p:txBody>
      </p:sp>
      <p:sp>
        <p:nvSpPr>
          <p:cNvPr id="3" name="Content Placeholder 2"/>
          <p:cNvSpPr>
            <a:spLocks noGrp="1"/>
          </p:cNvSpPr>
          <p:nvPr>
            <p:ph idx="1"/>
          </p:nvPr>
        </p:nvSpPr>
        <p:spPr>
          <a:xfrm>
            <a:off x="457200" y="1185863"/>
            <a:ext cx="8229600" cy="5248275"/>
          </a:xfrm>
        </p:spPr>
        <p:txBody>
          <a:bodyPr/>
          <a:lstStyle/>
          <a:p>
            <a:pPr algn="just">
              <a:buFontTx/>
              <a:buChar char="-"/>
            </a:pPr>
            <a:r>
              <a:rPr lang="en-US" sz="3600" dirty="0"/>
              <a:t>Về mặt </a:t>
            </a:r>
            <a:r>
              <a:rPr lang="en-US" sz="3600" dirty="0" err="1"/>
              <a:t>tài</a:t>
            </a:r>
            <a:r>
              <a:rPr lang="en-US" sz="3600" dirty="0"/>
              <a:t> </a:t>
            </a:r>
            <a:r>
              <a:rPr lang="en-US" sz="3600" dirty="0" err="1"/>
              <a:t>sản</a:t>
            </a:r>
            <a:endParaRPr lang="en-US" sz="3600" dirty="0"/>
          </a:p>
          <a:p>
            <a:pPr algn="just">
              <a:buFontTx/>
              <a:buChar char="-"/>
            </a:pPr>
            <a:r>
              <a:rPr lang="en-US" sz="3600" dirty="0" err="1"/>
              <a:t>Về</a:t>
            </a:r>
            <a:r>
              <a:rPr lang="en-US" sz="3600" dirty="0"/>
              <a:t> mặt </a:t>
            </a:r>
            <a:r>
              <a:rPr lang="en-US" sz="3600" dirty="0" err="1"/>
              <a:t>nhân</a:t>
            </a:r>
            <a:r>
              <a:rPr lang="en-US" sz="3600" dirty="0"/>
              <a:t> </a:t>
            </a:r>
            <a:r>
              <a:rPr lang="en-US" sz="3600" dirty="0" err="1"/>
              <a:t>thân</a:t>
            </a:r>
            <a:endParaRPr lang="en-US" sz="3600" dirty="0"/>
          </a:p>
          <a:p>
            <a:pPr algn="just">
              <a:buFontTx/>
              <a:buChar char="-"/>
            </a:pPr>
            <a:r>
              <a:rPr lang="en-US" sz="3600" dirty="0"/>
              <a:t>Khi người bị tuyên bố chết </a:t>
            </a:r>
            <a:r>
              <a:rPr lang="en-US" sz="3600" dirty="0" err="1"/>
              <a:t>trở</a:t>
            </a:r>
            <a:r>
              <a:rPr lang="en-US" sz="3600" dirty="0"/>
              <a:t> </a:t>
            </a:r>
            <a:r>
              <a:rPr lang="en-US" sz="3600" dirty="0" err="1"/>
              <a:t>về</a:t>
            </a:r>
            <a:endParaRPr lang="vi-VN" sz="36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084168" y="6477000"/>
            <a:ext cx="275503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65</a:t>
            </a:fld>
            <a:endParaRPr lang="en-US"/>
          </a:p>
        </p:txBody>
      </p:sp>
    </p:spTree>
    <p:extLst>
      <p:ext uri="{BB962C8B-B14F-4D97-AF65-F5344CB8AC3E}">
        <p14:creationId xmlns:p14="http://schemas.microsoft.com/office/powerpoint/2010/main" val="95205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WordArt 4"/>
          <p:cNvSpPr>
            <a:spLocks noChangeArrowheads="1" noChangeShapeType="1" noTextEdit="1"/>
          </p:cNvSpPr>
          <p:nvPr/>
        </p:nvSpPr>
        <p:spPr bwMode="gray">
          <a:xfrm>
            <a:off x="1763713" y="2713038"/>
            <a:ext cx="5689600" cy="792162"/>
          </a:xfrm>
          <a:prstGeom prst="rect">
            <a:avLst/>
          </a:prstGeom>
        </p:spPr>
        <p:txBody>
          <a:bodyPr wrap="none" fromWordArt="1">
            <a:prstTxWarp prst="textDeflate">
              <a:avLst>
                <a:gd name="adj" fmla="val 0"/>
              </a:avLst>
            </a:prstTxWarp>
          </a:bodyPr>
          <a:lstStyle/>
          <a:p>
            <a:pPr algn="ctr"/>
            <a:r>
              <a:rPr lang="vi-VN" sz="3600" b="1" kern="10">
                <a:ln w="28575">
                  <a:solidFill>
                    <a:schemeClr val="bg1"/>
                  </a:solidFill>
                  <a:round/>
                  <a:headEnd/>
                  <a:tailEnd/>
                </a:ln>
                <a:gradFill rotWithShape="1">
                  <a:gsLst>
                    <a:gs pos="0">
                      <a:schemeClr val="hlink"/>
                    </a:gs>
                    <a:gs pos="100000">
                      <a:schemeClr val="accent1"/>
                    </a:gs>
                  </a:gsLst>
                  <a:lin ang="0" scaled="1"/>
                </a:gradFill>
                <a:effectLst>
                  <a:outerShdw dist="89803" dir="2700000" algn="ctr" rotWithShape="0">
                    <a:schemeClr val="tx2">
                      <a:alpha val="50000"/>
                    </a:schemeClr>
                  </a:outerShdw>
                </a:effectLst>
                <a:latin typeface="Arial"/>
                <a:cs typeface="Arial"/>
              </a:rPr>
              <a:t>Thank You !</a:t>
            </a:r>
          </a:p>
        </p:txBody>
      </p:sp>
    </p:spTree>
    <p:extLst>
      <p:ext uri="{BB962C8B-B14F-4D97-AF65-F5344CB8AC3E}">
        <p14:creationId xmlns:p14="http://schemas.microsoft.com/office/powerpoint/2010/main" val="37095982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6020"/>
                                        </p:tgtEl>
                                        <p:attrNameLst>
                                          <p:attrName>style.visibility</p:attrName>
                                        </p:attrNameLst>
                                      </p:cBhvr>
                                      <p:to>
                                        <p:strVal val="visible"/>
                                      </p:to>
                                    </p:set>
                                    <p:anim calcmode="lin" valueType="num">
                                      <p:cBhvr>
                                        <p:cTn id="7" dur="500" fill="hold"/>
                                        <p:tgtEl>
                                          <p:spTgt spid="86020"/>
                                        </p:tgtEl>
                                        <p:attrNameLst>
                                          <p:attrName>ppt_w</p:attrName>
                                        </p:attrNameLst>
                                      </p:cBhvr>
                                      <p:tavLst>
                                        <p:tav tm="0">
                                          <p:val>
                                            <p:fltVal val="0"/>
                                          </p:val>
                                        </p:tav>
                                        <p:tav tm="100000">
                                          <p:val>
                                            <p:strVal val="#ppt_w"/>
                                          </p:val>
                                        </p:tav>
                                      </p:tavLst>
                                    </p:anim>
                                    <p:anim calcmode="lin" valueType="num">
                                      <p:cBhvr>
                                        <p:cTn id="8" dur="500" fill="hold"/>
                                        <p:tgtEl>
                                          <p:spTgt spid="86020"/>
                                        </p:tgtEl>
                                        <p:attrNameLst>
                                          <p:attrName>ppt_h</p:attrName>
                                        </p:attrNameLst>
                                      </p:cBhvr>
                                      <p:tavLst>
                                        <p:tav tm="0">
                                          <p:val>
                                            <p:fltVal val="0"/>
                                          </p:val>
                                        </p:tav>
                                        <p:tav tm="100000">
                                          <p:val>
                                            <p:strVal val="#ppt_h"/>
                                          </p:val>
                                        </p:tav>
                                      </p:tavLst>
                                    </p:anim>
                                    <p:animEffect transition="in" filter="fade">
                                      <p:cBhvr>
                                        <p:cTn id="9" dur="5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2276872"/>
            <a:ext cx="8712968" cy="1672079"/>
          </a:xfrm>
        </p:spPr>
        <p:txBody>
          <a:bodyPr/>
          <a:lstStyle/>
          <a:p>
            <a:r>
              <a:rPr lang="en-US" dirty="0"/>
              <a:t>PHÁP NHÂN - CHỦ THỂ CỦA QUAN HỆ PHÁP LUẬT DÂN SỰ</a:t>
            </a:r>
          </a:p>
        </p:txBody>
      </p:sp>
      <p:sp>
        <p:nvSpPr>
          <p:cNvPr id="2051" name="Rectangle 3"/>
          <p:cNvSpPr>
            <a:spLocks noGrp="1" noChangeArrowheads="1"/>
          </p:cNvSpPr>
          <p:nvPr>
            <p:ph type="subTitle" idx="1"/>
          </p:nvPr>
        </p:nvSpPr>
        <p:spPr>
          <a:xfrm>
            <a:off x="1674332" y="1452245"/>
            <a:ext cx="6019800" cy="453008"/>
          </a:xfrm>
        </p:spPr>
        <p:txBody>
          <a:bodyPr/>
          <a:lstStyle/>
          <a:p>
            <a:pPr>
              <a:lnSpc>
                <a:spcPct val="90000"/>
              </a:lnSpc>
            </a:pPr>
            <a:r>
              <a:rPr lang="en-US" sz="2400" b="1" dirty="0"/>
              <a:t>BÀI 5</a:t>
            </a:r>
          </a:p>
        </p:txBody>
      </p:sp>
      <p:sp>
        <p:nvSpPr>
          <p:cNvPr id="4" name="Rectangle 3"/>
          <p:cNvSpPr>
            <a:spLocks noGrp="1" noChangeArrowheads="1"/>
          </p:cNvSpPr>
          <p:nvPr/>
        </p:nvSpPr>
        <p:spPr bwMode="black">
          <a:xfrm>
            <a:off x="521804" y="3947449"/>
            <a:ext cx="8100392" cy="764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lnSpc>
                <a:spcPct val="90000"/>
              </a:lnSpc>
            </a:pPr>
            <a:r>
              <a:rPr lang="en-US" sz="2600" b="1" dirty="0" err="1">
                <a:solidFill>
                  <a:srgbClr val="FF0000"/>
                </a:solidFill>
              </a:rPr>
              <a:t>Ths.Luật</a:t>
            </a:r>
            <a:r>
              <a:rPr lang="en-US" sz="2600" b="1" dirty="0">
                <a:solidFill>
                  <a:srgbClr val="FF0000"/>
                </a:solidFill>
              </a:rPr>
              <a:t> Nguyễn Trương Tín</a:t>
            </a:r>
            <a:br>
              <a:rPr lang="en-US" sz="2600" b="1" dirty="0"/>
            </a:br>
            <a:r>
              <a:rPr lang="en-US" sz="2400" b="1" dirty="0">
                <a:solidFill>
                  <a:srgbClr val="FF0000"/>
                </a:solidFill>
              </a:rPr>
              <a:t>Khoa Luật Dân sự - Đại học Luật TP.HCM</a:t>
            </a:r>
            <a:br>
              <a:rPr lang="en-US" sz="2400" b="1" dirty="0"/>
            </a:br>
            <a:endParaRPr lang="en-US" sz="2400" b="1" dirty="0">
              <a:solidFill>
                <a:srgbClr val="FFC000"/>
              </a:solidFill>
            </a:endParaRPr>
          </a:p>
        </p:txBody>
      </p:sp>
    </p:spTree>
    <p:extLst>
      <p:ext uri="{BB962C8B-B14F-4D97-AF65-F5344CB8AC3E}">
        <p14:creationId xmlns:p14="http://schemas.microsoft.com/office/powerpoint/2010/main" val="104133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arn(inVertical)">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arn(inVertical)">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86065"/>
            <a:ext cx="7416824" cy="563562"/>
          </a:xfrm>
        </p:spPr>
        <p:txBody>
          <a:bodyPr/>
          <a:lstStyle/>
          <a:p>
            <a:r>
              <a:rPr lang="vi-VN" dirty="0"/>
              <a:t>I. Khái niệm pháp nhân</a:t>
            </a:r>
          </a:p>
        </p:txBody>
      </p:sp>
      <p:sp>
        <p:nvSpPr>
          <p:cNvPr id="3" name="Content Placeholder 2"/>
          <p:cNvSpPr>
            <a:spLocks noGrp="1"/>
          </p:cNvSpPr>
          <p:nvPr>
            <p:ph idx="1"/>
          </p:nvPr>
        </p:nvSpPr>
        <p:spPr>
          <a:xfrm>
            <a:off x="683568" y="1268760"/>
            <a:ext cx="8003232" cy="5241578"/>
          </a:xfrm>
        </p:spPr>
        <p:txBody>
          <a:bodyPr/>
          <a:lstStyle/>
          <a:p>
            <a:pPr marL="742950" indent="-742950" algn="just">
              <a:buAutoNum type="arabicPeriod"/>
            </a:pPr>
            <a:r>
              <a:rPr lang="en-US" sz="3600" dirty="0"/>
              <a:t>Khái niệm</a:t>
            </a:r>
          </a:p>
          <a:p>
            <a:pPr marL="742950" indent="-742950" algn="just">
              <a:buAutoNum type="arabicPeriod"/>
            </a:pPr>
            <a:r>
              <a:rPr lang="en-US" sz="3600" dirty="0"/>
              <a:t>Các điều kiện của pháp nhân</a:t>
            </a:r>
          </a:p>
          <a:p>
            <a:pPr marL="742950" indent="-742950" algn="just">
              <a:buAutoNum type="arabicPeriod"/>
            </a:pPr>
            <a:r>
              <a:rPr lang="en-US" sz="3600" dirty="0"/>
              <a:t>Phân loại pháp nhân</a:t>
            </a:r>
            <a:endParaRPr lang="vi-VN" sz="36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68</a:t>
            </a:fld>
            <a:endParaRPr lang="en-US"/>
          </a:p>
        </p:txBody>
      </p:sp>
    </p:spTree>
    <p:extLst>
      <p:ext uri="{BB962C8B-B14F-4D97-AF65-F5344CB8AC3E}">
        <p14:creationId xmlns:p14="http://schemas.microsoft.com/office/powerpoint/2010/main" val="386502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17597"/>
            <a:ext cx="7272808" cy="563562"/>
          </a:xfrm>
        </p:spPr>
        <p:txBody>
          <a:bodyPr/>
          <a:lstStyle/>
          <a:p>
            <a:r>
              <a:rPr lang="en-US" dirty="0"/>
              <a:t>I.1. Khái niệm</a:t>
            </a:r>
            <a:endParaRPr lang="vi-VN" dirty="0"/>
          </a:p>
        </p:txBody>
      </p:sp>
      <p:sp>
        <p:nvSpPr>
          <p:cNvPr id="3" name="Content Placeholder 2"/>
          <p:cNvSpPr>
            <a:spLocks noGrp="1"/>
          </p:cNvSpPr>
          <p:nvPr>
            <p:ph idx="1"/>
          </p:nvPr>
        </p:nvSpPr>
        <p:spPr/>
        <p:txBody>
          <a:bodyPr/>
          <a:lstStyle/>
          <a:p>
            <a:pPr marL="0" indent="0" algn="just">
              <a:buNone/>
            </a:pPr>
            <a:r>
              <a:rPr lang="vi-VN" sz="3300" dirty="0"/>
              <a:t>Pháp nhân là một tổ chức được thành lập </a:t>
            </a:r>
            <a:r>
              <a:rPr lang="en-US" sz="3300" dirty="0" err="1"/>
              <a:t>theo</a:t>
            </a:r>
            <a:r>
              <a:rPr lang="en-US" sz="3300" dirty="0"/>
              <a:t> </a:t>
            </a:r>
            <a:r>
              <a:rPr lang="en-US" sz="3300" dirty="0" err="1"/>
              <a:t>Bộ</a:t>
            </a:r>
            <a:r>
              <a:rPr lang="en-US" sz="3300" dirty="0"/>
              <a:t> </a:t>
            </a:r>
            <a:r>
              <a:rPr lang="en-US" sz="3300" dirty="0" err="1"/>
              <a:t>luật</a:t>
            </a:r>
            <a:r>
              <a:rPr lang="en-US" sz="3300" dirty="0"/>
              <a:t> </a:t>
            </a:r>
            <a:r>
              <a:rPr lang="en-US" sz="3300" dirty="0" err="1"/>
              <a:t>Dân</a:t>
            </a:r>
            <a:r>
              <a:rPr lang="en-US" sz="3300" dirty="0"/>
              <a:t> </a:t>
            </a:r>
            <a:r>
              <a:rPr lang="en-US" sz="3300" dirty="0" err="1"/>
              <a:t>sự</a:t>
            </a:r>
            <a:r>
              <a:rPr lang="en-US" sz="3300" dirty="0"/>
              <a:t> </a:t>
            </a:r>
            <a:r>
              <a:rPr lang="en-US" sz="3300" dirty="0" err="1"/>
              <a:t>và</a:t>
            </a:r>
            <a:r>
              <a:rPr lang="en-US" sz="3300" dirty="0"/>
              <a:t> </a:t>
            </a:r>
            <a:r>
              <a:rPr lang="en-US" sz="3300" dirty="0" err="1"/>
              <a:t>luật</a:t>
            </a:r>
            <a:r>
              <a:rPr lang="en-US" sz="3300" dirty="0"/>
              <a:t> </a:t>
            </a:r>
            <a:r>
              <a:rPr lang="en-US" sz="3300" dirty="0" err="1"/>
              <a:t>khác</a:t>
            </a:r>
            <a:r>
              <a:rPr lang="en-US" sz="3300" dirty="0"/>
              <a:t> </a:t>
            </a:r>
            <a:r>
              <a:rPr lang="en-US" sz="3300" dirty="0" err="1"/>
              <a:t>có</a:t>
            </a:r>
            <a:r>
              <a:rPr lang="en-US" sz="3300" dirty="0"/>
              <a:t> </a:t>
            </a:r>
            <a:r>
              <a:rPr lang="en-US" sz="3300" dirty="0" err="1"/>
              <a:t>liên</a:t>
            </a:r>
            <a:r>
              <a:rPr lang="en-US" sz="3300" dirty="0"/>
              <a:t> </a:t>
            </a:r>
            <a:r>
              <a:rPr lang="en-US" sz="3300" dirty="0" err="1"/>
              <a:t>quan</a:t>
            </a:r>
            <a:r>
              <a:rPr lang="en-US" sz="3300" dirty="0"/>
              <a:t>, </a:t>
            </a:r>
            <a:r>
              <a:rPr lang="vi-VN" sz="3300" dirty="0"/>
              <a:t>có cơ cấu tổ chức </a:t>
            </a:r>
            <a:r>
              <a:rPr lang="en-US" sz="3300" dirty="0" err="1"/>
              <a:t>theo</a:t>
            </a:r>
            <a:r>
              <a:rPr lang="en-US" sz="3300" dirty="0"/>
              <a:t> </a:t>
            </a:r>
            <a:r>
              <a:rPr lang="en-US" sz="3300" dirty="0" err="1"/>
              <a:t>quy</a:t>
            </a:r>
            <a:r>
              <a:rPr lang="en-US" sz="3300" dirty="0"/>
              <a:t> </a:t>
            </a:r>
            <a:r>
              <a:rPr lang="en-US" sz="3300" dirty="0" err="1"/>
              <a:t>định</a:t>
            </a:r>
            <a:r>
              <a:rPr lang="en-US" sz="3300" dirty="0"/>
              <a:t> </a:t>
            </a:r>
            <a:r>
              <a:rPr lang="en-US" sz="3300" dirty="0" err="1"/>
              <a:t>của</a:t>
            </a:r>
            <a:r>
              <a:rPr lang="en-US" sz="3300" dirty="0"/>
              <a:t> </a:t>
            </a:r>
            <a:r>
              <a:rPr lang="en-US" sz="3300" dirty="0" err="1"/>
              <a:t>Bộ</a:t>
            </a:r>
            <a:r>
              <a:rPr lang="en-US" sz="3300" dirty="0"/>
              <a:t> </a:t>
            </a:r>
            <a:r>
              <a:rPr lang="en-US" sz="3300" dirty="0" err="1"/>
              <a:t>luật</a:t>
            </a:r>
            <a:r>
              <a:rPr lang="en-US" sz="3300" dirty="0"/>
              <a:t> </a:t>
            </a:r>
            <a:r>
              <a:rPr lang="en-US" sz="3300" dirty="0" err="1"/>
              <a:t>Dân</a:t>
            </a:r>
            <a:r>
              <a:rPr lang="en-US" sz="3300" dirty="0"/>
              <a:t> </a:t>
            </a:r>
            <a:r>
              <a:rPr lang="en-US" sz="3300" dirty="0" err="1"/>
              <a:t>sự</a:t>
            </a:r>
            <a:r>
              <a:rPr lang="vi-VN" sz="3300" dirty="0"/>
              <a:t>, có tài sản độc lập</a:t>
            </a:r>
            <a:r>
              <a:rPr lang="en-US" sz="3300" dirty="0"/>
              <a:t> </a:t>
            </a:r>
            <a:r>
              <a:rPr lang="vi-VN" sz="3300" dirty="0"/>
              <a:t>và </a:t>
            </a:r>
            <a:r>
              <a:rPr lang="en-US" sz="3300" dirty="0" err="1"/>
              <a:t>tự</a:t>
            </a:r>
            <a:r>
              <a:rPr lang="en-US" sz="3300" dirty="0"/>
              <a:t> </a:t>
            </a:r>
            <a:r>
              <a:rPr lang="vi-VN" sz="3300" dirty="0"/>
              <a:t>chịu trách nhiệm độc lập bằng tài sản của mình khi tham gia vào các quan hệ đó, nhân danh mình tham gia vào các quan hệ pháp luật một cách độc lập.</a:t>
            </a:r>
            <a:endParaRPr lang="en-US" sz="33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72200" y="6477000"/>
            <a:ext cx="2467000"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69</a:t>
            </a:fld>
            <a:endParaRPr lang="en-US"/>
          </a:p>
        </p:txBody>
      </p:sp>
    </p:spTree>
    <p:extLst>
      <p:ext uri="{BB962C8B-B14F-4D97-AF65-F5344CB8AC3E}">
        <p14:creationId xmlns:p14="http://schemas.microsoft.com/office/powerpoint/2010/main" val="108053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I.2. Quan hệ nhân thân</a:t>
            </a:r>
            <a:endParaRPr lang="vi-VN" dirty="0"/>
          </a:p>
        </p:txBody>
      </p:sp>
      <p:sp>
        <p:nvSpPr>
          <p:cNvPr id="3" name="Content Placeholder 2"/>
          <p:cNvSpPr>
            <a:spLocks noGrp="1"/>
          </p:cNvSpPr>
          <p:nvPr>
            <p:ph idx="1"/>
          </p:nvPr>
        </p:nvSpPr>
        <p:spPr>
          <a:xfrm>
            <a:off x="457200" y="1412775"/>
            <a:ext cx="8229600" cy="5071059"/>
          </a:xfrm>
        </p:spPr>
        <p:txBody>
          <a:bodyPr/>
          <a:lstStyle/>
          <a:p>
            <a:pPr algn="just"/>
            <a:r>
              <a:rPr lang="en-US" sz="4000" u="sng" dirty="0"/>
              <a:t>Quan hệ </a:t>
            </a:r>
            <a:r>
              <a:rPr lang="en-US" sz="4000" u="sng" dirty="0" err="1"/>
              <a:t>nhân</a:t>
            </a:r>
            <a:r>
              <a:rPr lang="en-US" sz="4000" u="sng" dirty="0"/>
              <a:t> </a:t>
            </a:r>
            <a:r>
              <a:rPr lang="en-US" sz="4000" u="sng" dirty="0" err="1"/>
              <a:t>thân</a:t>
            </a:r>
            <a:r>
              <a:rPr lang="en-US" sz="4000" dirty="0"/>
              <a:t>: </a:t>
            </a:r>
            <a:r>
              <a:rPr lang="en-US" sz="4000" dirty="0" err="1"/>
              <a:t>Quan</a:t>
            </a:r>
            <a:r>
              <a:rPr lang="en-US" sz="4000" dirty="0"/>
              <a:t> </a:t>
            </a:r>
            <a:r>
              <a:rPr lang="en-US" sz="4000" dirty="0" err="1"/>
              <a:t>hệ</a:t>
            </a:r>
            <a:r>
              <a:rPr lang="en-US" sz="4000" dirty="0">
                <a:solidFill>
                  <a:srgbClr val="FF0000"/>
                </a:solidFill>
              </a:rPr>
              <a:t> </a:t>
            </a:r>
            <a:r>
              <a:rPr lang="en-US" sz="4000" dirty="0" err="1">
                <a:solidFill>
                  <a:srgbClr val="FF0000"/>
                </a:solidFill>
              </a:rPr>
              <a:t>gắn</a:t>
            </a:r>
            <a:r>
              <a:rPr lang="en-US" sz="4000" dirty="0">
                <a:solidFill>
                  <a:srgbClr val="FF0000"/>
                </a:solidFill>
              </a:rPr>
              <a:t> </a:t>
            </a:r>
            <a:r>
              <a:rPr lang="en-US" sz="4000" dirty="0" err="1">
                <a:solidFill>
                  <a:srgbClr val="FF0000"/>
                </a:solidFill>
              </a:rPr>
              <a:t>liền</a:t>
            </a:r>
            <a:r>
              <a:rPr lang="en-US" sz="4000" dirty="0">
                <a:solidFill>
                  <a:srgbClr val="FF0000"/>
                </a:solidFill>
              </a:rPr>
              <a:t> </a:t>
            </a:r>
            <a:r>
              <a:rPr lang="en-US" sz="4000" dirty="0" err="1">
                <a:solidFill>
                  <a:srgbClr val="FF0000"/>
                </a:solidFill>
              </a:rPr>
              <a:t>với</a:t>
            </a:r>
            <a:r>
              <a:rPr lang="en-US" sz="4000" dirty="0">
                <a:solidFill>
                  <a:srgbClr val="FF0000"/>
                </a:solidFill>
              </a:rPr>
              <a:t> </a:t>
            </a:r>
            <a:r>
              <a:rPr lang="en-US" sz="4000" dirty="0" err="1">
                <a:solidFill>
                  <a:srgbClr val="FF0000"/>
                </a:solidFill>
              </a:rPr>
              <a:t>yếu</a:t>
            </a:r>
            <a:r>
              <a:rPr lang="en-US" sz="4000" dirty="0">
                <a:solidFill>
                  <a:srgbClr val="FF0000"/>
                </a:solidFill>
              </a:rPr>
              <a:t> </a:t>
            </a:r>
            <a:r>
              <a:rPr lang="en-US" sz="4000" dirty="0" err="1">
                <a:solidFill>
                  <a:srgbClr val="FF0000"/>
                </a:solidFill>
              </a:rPr>
              <a:t>tố</a:t>
            </a:r>
            <a:r>
              <a:rPr lang="en-US" sz="4000" dirty="0">
                <a:solidFill>
                  <a:srgbClr val="FF0000"/>
                </a:solidFill>
              </a:rPr>
              <a:t> </a:t>
            </a:r>
            <a:r>
              <a:rPr lang="en-US" sz="4000" dirty="0" err="1">
                <a:solidFill>
                  <a:srgbClr val="FF0000"/>
                </a:solidFill>
              </a:rPr>
              <a:t>nhân</a:t>
            </a:r>
            <a:r>
              <a:rPr lang="en-US" sz="4000" dirty="0">
                <a:solidFill>
                  <a:srgbClr val="FF0000"/>
                </a:solidFill>
              </a:rPr>
              <a:t> </a:t>
            </a:r>
            <a:r>
              <a:rPr lang="en-US" sz="4000" dirty="0" err="1">
                <a:solidFill>
                  <a:srgbClr val="FF0000"/>
                </a:solidFill>
              </a:rPr>
              <a:t>thân</a:t>
            </a:r>
            <a:r>
              <a:rPr lang="en-US" sz="4000" dirty="0">
                <a:solidFill>
                  <a:srgbClr val="FF0000"/>
                </a:solidFill>
              </a:rPr>
              <a:t> </a:t>
            </a:r>
            <a:r>
              <a:rPr lang="en-US" sz="4000" dirty="0" err="1">
                <a:solidFill>
                  <a:srgbClr val="FF0000"/>
                </a:solidFill>
              </a:rPr>
              <a:t>của</a:t>
            </a:r>
            <a:r>
              <a:rPr lang="en-US" sz="4000" dirty="0">
                <a:solidFill>
                  <a:srgbClr val="FF0000"/>
                </a:solidFill>
              </a:rPr>
              <a:t> </a:t>
            </a:r>
            <a:r>
              <a:rPr lang="en-US" sz="4000" dirty="0" err="1">
                <a:solidFill>
                  <a:srgbClr val="FF0000"/>
                </a:solidFill>
              </a:rPr>
              <a:t>chủ</a:t>
            </a:r>
            <a:r>
              <a:rPr lang="en-US" sz="4000" dirty="0">
                <a:solidFill>
                  <a:srgbClr val="FF0000"/>
                </a:solidFill>
              </a:rPr>
              <a:t> </a:t>
            </a:r>
            <a:r>
              <a:rPr lang="en-US" sz="4000" dirty="0" err="1">
                <a:solidFill>
                  <a:srgbClr val="FF0000"/>
                </a:solidFill>
              </a:rPr>
              <a:t>thể</a:t>
            </a:r>
            <a:r>
              <a:rPr lang="en-US" sz="4000" dirty="0"/>
              <a:t>.</a:t>
            </a:r>
          </a:p>
          <a:p>
            <a:pPr algn="just"/>
            <a:r>
              <a:rPr lang="en-US" sz="4000" u="sng" dirty="0" err="1"/>
              <a:t>Ví</a:t>
            </a:r>
            <a:r>
              <a:rPr lang="en-US" sz="4000" u="sng" dirty="0"/>
              <a:t> </a:t>
            </a:r>
            <a:r>
              <a:rPr lang="en-US" sz="4000" u="sng" dirty="0" err="1"/>
              <a:t>dụ</a:t>
            </a:r>
            <a:r>
              <a:rPr lang="en-US" sz="4000" dirty="0"/>
              <a:t>: </a:t>
            </a:r>
            <a:r>
              <a:rPr lang="en-US" sz="4000" dirty="0" err="1"/>
              <a:t>Quan</a:t>
            </a:r>
            <a:r>
              <a:rPr lang="en-US" sz="4000" dirty="0"/>
              <a:t> </a:t>
            </a:r>
            <a:r>
              <a:rPr lang="en-US" sz="4000" dirty="0" err="1"/>
              <a:t>hệ</a:t>
            </a:r>
            <a:r>
              <a:rPr lang="en-US" sz="4000" dirty="0"/>
              <a:t> </a:t>
            </a:r>
            <a:r>
              <a:rPr lang="en-US" sz="4000" dirty="0" err="1"/>
              <a:t>liên</a:t>
            </a:r>
            <a:r>
              <a:rPr lang="en-US" sz="4000" dirty="0"/>
              <a:t> </a:t>
            </a:r>
            <a:r>
              <a:rPr lang="en-US" sz="4000" dirty="0" err="1"/>
              <a:t>quan</a:t>
            </a:r>
            <a:r>
              <a:rPr lang="en-US" sz="4000" dirty="0"/>
              <a:t> </a:t>
            </a:r>
            <a:r>
              <a:rPr lang="en-US" sz="4000" dirty="0" err="1"/>
              <a:t>đến</a:t>
            </a:r>
            <a:r>
              <a:rPr lang="en-US" sz="4000" dirty="0"/>
              <a:t> </a:t>
            </a:r>
            <a:r>
              <a:rPr lang="en-US" sz="4000" dirty="0" err="1"/>
              <a:t>danh</a:t>
            </a:r>
            <a:r>
              <a:rPr lang="en-US" sz="4000" dirty="0"/>
              <a:t> dự, nhân phẩm, </a:t>
            </a:r>
            <a:r>
              <a:rPr lang="en-US" sz="4000" dirty="0" err="1"/>
              <a:t>uy</a:t>
            </a:r>
            <a:r>
              <a:rPr lang="en-US" sz="4000" dirty="0"/>
              <a:t> </a:t>
            </a:r>
            <a:r>
              <a:rPr lang="en-US" sz="4000" dirty="0" err="1"/>
              <a:t>tín</a:t>
            </a:r>
            <a:r>
              <a:rPr lang="en-US" sz="4000" dirty="0"/>
              <a:t>, </a:t>
            </a:r>
            <a:r>
              <a:rPr lang="en-US" sz="4000" dirty="0" err="1"/>
              <a:t>bí</a:t>
            </a:r>
            <a:r>
              <a:rPr lang="en-US" sz="4000" dirty="0"/>
              <a:t> </a:t>
            </a:r>
            <a:r>
              <a:rPr lang="en-US" sz="4000" dirty="0" err="1"/>
              <a:t>mật</a:t>
            </a:r>
            <a:r>
              <a:rPr lang="en-US" sz="4000" dirty="0"/>
              <a:t> </a:t>
            </a:r>
            <a:r>
              <a:rPr lang="en-US" sz="4000" dirty="0" err="1"/>
              <a:t>đời</a:t>
            </a:r>
            <a:r>
              <a:rPr lang="en-US" sz="4000" dirty="0"/>
              <a:t> </a:t>
            </a:r>
            <a:r>
              <a:rPr lang="en-US" sz="4000" dirty="0" err="1"/>
              <a:t>tư</a:t>
            </a:r>
            <a:r>
              <a:rPr lang="en-US" sz="4000" dirty="0"/>
              <a:t> của </a:t>
            </a:r>
            <a:r>
              <a:rPr lang="en-US" sz="4000" dirty="0" err="1"/>
              <a:t>cá</a:t>
            </a:r>
            <a:r>
              <a:rPr lang="en-US" sz="4000" dirty="0"/>
              <a:t> </a:t>
            </a:r>
            <a:r>
              <a:rPr lang="en-US" sz="4000" dirty="0" err="1"/>
              <a:t>nhân</a:t>
            </a:r>
            <a:r>
              <a:rPr lang="en-US" sz="4000"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72200" y="6477000"/>
            <a:ext cx="2467000"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7</a:t>
            </a:fld>
            <a:endParaRPr lang="en-US"/>
          </a:p>
        </p:txBody>
      </p:sp>
    </p:spTree>
    <p:extLst>
      <p:ext uri="{BB962C8B-B14F-4D97-AF65-F5344CB8AC3E}">
        <p14:creationId xmlns:p14="http://schemas.microsoft.com/office/powerpoint/2010/main" val="42432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21178"/>
            <a:ext cx="7640711" cy="563562"/>
          </a:xfrm>
        </p:spPr>
        <p:txBody>
          <a:bodyPr/>
          <a:lstStyle/>
          <a:p>
            <a:r>
              <a:rPr lang="vi-VN" dirty="0"/>
              <a:t>I.2. Các điều kiện </a:t>
            </a:r>
            <a:r>
              <a:rPr lang="en-US" dirty="0" err="1"/>
              <a:t>để</a:t>
            </a:r>
            <a:r>
              <a:rPr lang="en-US" dirty="0"/>
              <a:t> </a:t>
            </a:r>
            <a:r>
              <a:rPr lang="en-US" dirty="0" err="1"/>
              <a:t>công</a:t>
            </a:r>
            <a:r>
              <a:rPr lang="en-US" dirty="0"/>
              <a:t> </a:t>
            </a:r>
            <a:r>
              <a:rPr lang="en-US" dirty="0" err="1"/>
              <a:t>nhận</a:t>
            </a:r>
            <a:r>
              <a:rPr lang="vi-VN" dirty="0"/>
              <a:t> pháp nhân</a:t>
            </a:r>
          </a:p>
        </p:txBody>
      </p:sp>
      <p:sp>
        <p:nvSpPr>
          <p:cNvPr id="3" name="Content Placeholder 2"/>
          <p:cNvSpPr>
            <a:spLocks noGrp="1"/>
          </p:cNvSpPr>
          <p:nvPr>
            <p:ph idx="1"/>
          </p:nvPr>
        </p:nvSpPr>
        <p:spPr>
          <a:xfrm>
            <a:off x="457200" y="1205858"/>
            <a:ext cx="8229600" cy="5247478"/>
          </a:xfrm>
        </p:spPr>
        <p:txBody>
          <a:bodyPr/>
          <a:lstStyle/>
          <a:p>
            <a:pPr marL="0" indent="0" algn="ctr">
              <a:buNone/>
            </a:pPr>
            <a:r>
              <a:rPr lang="vi-VN" u="sng" dirty="0"/>
              <a:t>Điều </a:t>
            </a:r>
            <a:r>
              <a:rPr lang="en-US" u="sng" dirty="0"/>
              <a:t>7</a:t>
            </a:r>
            <a:r>
              <a:rPr lang="vi-VN" u="sng" dirty="0"/>
              <a:t>4 BLDS</a:t>
            </a:r>
            <a:r>
              <a:rPr lang="en-US" u="sng" dirty="0"/>
              <a:t> 2015</a:t>
            </a:r>
            <a:endParaRPr lang="pt-BR" u="sng" dirty="0"/>
          </a:p>
          <a:p>
            <a:pPr marL="0" indent="0" algn="ctr">
              <a:buNone/>
            </a:pPr>
            <a:r>
              <a:rPr lang="pt-BR" u="sng" dirty="0"/>
              <a:t>Tổ chức thỏa mãn đủ các điều kiện</a:t>
            </a:r>
            <a:r>
              <a:rPr lang="pt-BR" dirty="0"/>
              <a:t>:</a:t>
            </a:r>
          </a:p>
          <a:p>
            <a:pPr algn="just"/>
            <a:r>
              <a:rPr lang="en-US" dirty="0"/>
              <a:t>1) </a:t>
            </a:r>
            <a:r>
              <a:rPr lang="en-US" dirty="0" err="1"/>
              <a:t>Được</a:t>
            </a:r>
            <a:r>
              <a:rPr lang="en-US" dirty="0"/>
              <a:t> </a:t>
            </a:r>
            <a:r>
              <a:rPr lang="en-US" dirty="0" err="1"/>
              <a:t>thành</a:t>
            </a:r>
            <a:r>
              <a:rPr lang="en-US" dirty="0"/>
              <a:t> </a:t>
            </a:r>
            <a:r>
              <a:rPr lang="en-US" dirty="0" err="1"/>
              <a:t>lập</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của</a:t>
            </a:r>
            <a:r>
              <a:rPr lang="en-US" dirty="0"/>
              <a:t> </a:t>
            </a:r>
            <a:r>
              <a:rPr lang="en-US" dirty="0" err="1"/>
              <a:t>Bộ</a:t>
            </a:r>
            <a:r>
              <a:rPr lang="en-US" dirty="0"/>
              <a:t> </a:t>
            </a:r>
            <a:r>
              <a:rPr lang="en-US" dirty="0" err="1"/>
              <a:t>luật</a:t>
            </a:r>
            <a:r>
              <a:rPr lang="en-US" dirty="0"/>
              <a:t> </a:t>
            </a:r>
            <a:r>
              <a:rPr lang="en-US" dirty="0" err="1"/>
              <a:t>này</a:t>
            </a:r>
            <a:r>
              <a:rPr lang="en-US" dirty="0"/>
              <a:t>, </a:t>
            </a:r>
            <a:r>
              <a:rPr lang="en-US" dirty="0" err="1"/>
              <a:t>luật</a:t>
            </a:r>
            <a:r>
              <a:rPr lang="en-US" dirty="0"/>
              <a:t> </a:t>
            </a:r>
            <a:r>
              <a:rPr lang="en-US" dirty="0" err="1"/>
              <a:t>khác</a:t>
            </a:r>
            <a:r>
              <a:rPr lang="en-US" dirty="0"/>
              <a:t> </a:t>
            </a:r>
            <a:r>
              <a:rPr lang="en-US" dirty="0" err="1"/>
              <a:t>có</a:t>
            </a:r>
            <a:r>
              <a:rPr lang="en-US" dirty="0"/>
              <a:t> </a:t>
            </a:r>
            <a:r>
              <a:rPr lang="en-US" dirty="0" err="1"/>
              <a:t>liên</a:t>
            </a:r>
            <a:r>
              <a:rPr lang="en-US" dirty="0"/>
              <a:t> </a:t>
            </a:r>
            <a:r>
              <a:rPr lang="en-US" dirty="0" err="1"/>
              <a:t>quan</a:t>
            </a:r>
            <a:r>
              <a:rPr lang="en-US" dirty="0"/>
              <a:t>;</a:t>
            </a:r>
          </a:p>
          <a:p>
            <a:pPr algn="just"/>
            <a:r>
              <a:rPr lang="en-US" dirty="0"/>
              <a:t>2) </a:t>
            </a:r>
            <a:r>
              <a:rPr lang="en-US" dirty="0" err="1"/>
              <a:t>Có</a:t>
            </a:r>
            <a:r>
              <a:rPr lang="en-US" dirty="0"/>
              <a:t> </a:t>
            </a:r>
            <a:r>
              <a:rPr lang="en-US" dirty="0" err="1"/>
              <a:t>cơ</a:t>
            </a:r>
            <a:r>
              <a:rPr lang="en-US" dirty="0"/>
              <a:t> </a:t>
            </a:r>
            <a:r>
              <a:rPr lang="en-US" dirty="0" err="1"/>
              <a:t>cấu</a:t>
            </a:r>
            <a:r>
              <a:rPr lang="en-US" dirty="0"/>
              <a:t> </a:t>
            </a:r>
            <a:r>
              <a:rPr lang="en-US" dirty="0" err="1"/>
              <a:t>tổ</a:t>
            </a:r>
            <a:r>
              <a:rPr lang="en-US" dirty="0"/>
              <a:t> </a:t>
            </a:r>
            <a:r>
              <a:rPr lang="en-US" dirty="0" err="1"/>
              <a:t>chức</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tại</a:t>
            </a:r>
            <a:r>
              <a:rPr lang="en-US" dirty="0"/>
              <a:t> </a:t>
            </a:r>
            <a:r>
              <a:rPr lang="en-US" dirty="0" err="1"/>
              <a:t>Điều</a:t>
            </a:r>
            <a:r>
              <a:rPr lang="en-US" dirty="0"/>
              <a:t> 83 </a:t>
            </a:r>
            <a:r>
              <a:rPr lang="en-US" dirty="0" err="1"/>
              <a:t>của</a:t>
            </a:r>
            <a:r>
              <a:rPr lang="en-US" dirty="0"/>
              <a:t> </a:t>
            </a:r>
            <a:r>
              <a:rPr lang="en-US" dirty="0" err="1"/>
              <a:t>Bộ</a:t>
            </a:r>
            <a:r>
              <a:rPr lang="en-US" dirty="0"/>
              <a:t> </a:t>
            </a:r>
            <a:r>
              <a:rPr lang="en-US" dirty="0" err="1"/>
              <a:t>luật</a:t>
            </a:r>
            <a:r>
              <a:rPr lang="en-US" dirty="0"/>
              <a:t> </a:t>
            </a:r>
            <a:r>
              <a:rPr lang="en-US" dirty="0" err="1"/>
              <a:t>này</a:t>
            </a:r>
            <a:r>
              <a:rPr lang="en-US" dirty="0"/>
              <a:t>;</a:t>
            </a:r>
          </a:p>
          <a:p>
            <a:pPr algn="just"/>
            <a:r>
              <a:rPr lang="en-US" dirty="0"/>
              <a:t>3) </a:t>
            </a:r>
            <a:r>
              <a:rPr lang="en-US" dirty="0" err="1"/>
              <a:t>Có</a:t>
            </a:r>
            <a:r>
              <a:rPr lang="en-US" dirty="0"/>
              <a:t> </a:t>
            </a:r>
            <a:r>
              <a:rPr lang="en-US" dirty="0" err="1"/>
              <a:t>tài</a:t>
            </a:r>
            <a:r>
              <a:rPr lang="en-US" dirty="0"/>
              <a:t> </a:t>
            </a:r>
            <a:r>
              <a:rPr lang="en-US" dirty="0" err="1"/>
              <a:t>sản</a:t>
            </a:r>
            <a:r>
              <a:rPr lang="en-US" dirty="0"/>
              <a:t> </a:t>
            </a:r>
            <a:r>
              <a:rPr lang="en-US" dirty="0" err="1"/>
              <a:t>độc</a:t>
            </a:r>
            <a:r>
              <a:rPr lang="en-US" dirty="0"/>
              <a:t> </a:t>
            </a:r>
            <a:r>
              <a:rPr lang="en-US" dirty="0" err="1"/>
              <a:t>lập</a:t>
            </a:r>
            <a:r>
              <a:rPr lang="en-US" dirty="0"/>
              <a:t> </a:t>
            </a:r>
            <a:r>
              <a:rPr lang="en-US" dirty="0" err="1"/>
              <a:t>với</a:t>
            </a:r>
            <a:r>
              <a:rPr lang="en-US" dirty="0"/>
              <a:t> </a:t>
            </a:r>
            <a:r>
              <a:rPr lang="en-US" dirty="0" err="1"/>
              <a:t>cá</a:t>
            </a:r>
            <a:r>
              <a:rPr lang="en-US" dirty="0"/>
              <a:t> </a:t>
            </a:r>
            <a:r>
              <a:rPr lang="en-US" dirty="0" err="1"/>
              <a:t>nhân</a:t>
            </a:r>
            <a:r>
              <a:rPr lang="en-US" dirty="0"/>
              <a:t>, </a:t>
            </a:r>
            <a:r>
              <a:rPr lang="en-US" dirty="0" err="1"/>
              <a:t>pháp</a:t>
            </a:r>
            <a:r>
              <a:rPr lang="en-US" dirty="0"/>
              <a:t> </a:t>
            </a:r>
            <a:r>
              <a:rPr lang="en-US" dirty="0" err="1"/>
              <a:t>nhân</a:t>
            </a:r>
            <a:r>
              <a:rPr lang="en-US" dirty="0"/>
              <a:t> </a:t>
            </a:r>
            <a:r>
              <a:rPr lang="en-US" dirty="0" err="1"/>
              <a:t>khác</a:t>
            </a:r>
            <a:r>
              <a:rPr lang="en-US" dirty="0"/>
              <a:t> </a:t>
            </a:r>
            <a:r>
              <a:rPr lang="en-US" dirty="0" err="1"/>
              <a:t>và</a:t>
            </a:r>
            <a:r>
              <a:rPr lang="en-US" dirty="0"/>
              <a:t> </a:t>
            </a:r>
            <a:r>
              <a:rPr lang="en-US" dirty="0" err="1"/>
              <a:t>tự</a:t>
            </a:r>
            <a:r>
              <a:rPr lang="en-US" dirty="0"/>
              <a:t> </a:t>
            </a:r>
            <a:r>
              <a:rPr lang="en-US" dirty="0" err="1"/>
              <a:t>chịu</a:t>
            </a:r>
            <a:r>
              <a:rPr lang="en-US" dirty="0"/>
              <a:t> </a:t>
            </a:r>
            <a:r>
              <a:rPr lang="en-US" dirty="0" err="1"/>
              <a:t>trách</a:t>
            </a:r>
            <a:r>
              <a:rPr lang="en-US" dirty="0"/>
              <a:t> </a:t>
            </a:r>
            <a:r>
              <a:rPr lang="en-US" dirty="0" err="1"/>
              <a:t>nhiệm</a:t>
            </a:r>
            <a:r>
              <a:rPr lang="en-US" dirty="0"/>
              <a:t> </a:t>
            </a:r>
            <a:r>
              <a:rPr lang="en-US" dirty="0" err="1"/>
              <a:t>bằng</a:t>
            </a:r>
            <a:r>
              <a:rPr lang="en-US" dirty="0"/>
              <a:t> </a:t>
            </a:r>
            <a:r>
              <a:rPr lang="en-US" dirty="0" err="1"/>
              <a:t>tài</a:t>
            </a:r>
            <a:r>
              <a:rPr lang="en-US" dirty="0"/>
              <a:t> </a:t>
            </a:r>
            <a:r>
              <a:rPr lang="en-US" dirty="0" err="1"/>
              <a:t>sản</a:t>
            </a:r>
            <a:r>
              <a:rPr lang="en-US" dirty="0"/>
              <a:t> </a:t>
            </a:r>
            <a:r>
              <a:rPr lang="en-US" dirty="0" err="1"/>
              <a:t>của</a:t>
            </a:r>
            <a:r>
              <a:rPr lang="en-US" dirty="0"/>
              <a:t> </a:t>
            </a:r>
            <a:r>
              <a:rPr lang="en-US" dirty="0" err="1"/>
              <a:t>mình</a:t>
            </a:r>
            <a:r>
              <a:rPr lang="en-US" dirty="0"/>
              <a:t>;</a:t>
            </a:r>
          </a:p>
          <a:p>
            <a:pPr algn="just"/>
            <a:r>
              <a:rPr lang="en-US" dirty="0"/>
              <a:t>4) </a:t>
            </a:r>
            <a:r>
              <a:rPr lang="en-US" dirty="0" err="1"/>
              <a:t>Nhân</a:t>
            </a:r>
            <a:r>
              <a:rPr lang="en-US" dirty="0"/>
              <a:t> </a:t>
            </a:r>
            <a:r>
              <a:rPr lang="en-US" dirty="0" err="1"/>
              <a:t>danh</a:t>
            </a:r>
            <a:r>
              <a:rPr lang="en-US" dirty="0"/>
              <a:t> </a:t>
            </a:r>
            <a:r>
              <a:rPr lang="en-US" dirty="0" err="1"/>
              <a:t>mình</a:t>
            </a:r>
            <a:r>
              <a:rPr lang="en-US" dirty="0"/>
              <a:t> </a:t>
            </a:r>
            <a:r>
              <a:rPr lang="en-US" dirty="0" err="1"/>
              <a:t>tham</a:t>
            </a:r>
            <a:r>
              <a:rPr lang="en-US" dirty="0"/>
              <a:t> </a:t>
            </a:r>
            <a:r>
              <a:rPr lang="en-US" dirty="0" err="1"/>
              <a:t>gia</a:t>
            </a:r>
            <a:r>
              <a:rPr lang="en-US" dirty="0"/>
              <a:t> </a:t>
            </a:r>
            <a:r>
              <a:rPr lang="en-US" dirty="0" err="1"/>
              <a:t>quan</a:t>
            </a:r>
            <a:r>
              <a:rPr lang="en-US" dirty="0"/>
              <a:t> </a:t>
            </a:r>
            <a:r>
              <a:rPr lang="en-US" dirty="0" err="1"/>
              <a:t>hệ</a:t>
            </a:r>
            <a:r>
              <a:rPr lang="en-US" dirty="0"/>
              <a:t> </a:t>
            </a:r>
            <a:r>
              <a:rPr lang="en-US" dirty="0" err="1"/>
              <a:t>pháp</a:t>
            </a:r>
            <a:r>
              <a:rPr lang="en-US" dirty="0"/>
              <a:t> </a:t>
            </a:r>
            <a:r>
              <a:rPr lang="en-US" dirty="0" err="1"/>
              <a:t>luật</a:t>
            </a:r>
            <a:r>
              <a:rPr lang="en-US" dirty="0"/>
              <a:t> </a:t>
            </a:r>
            <a:r>
              <a:rPr lang="en-US" dirty="0" err="1"/>
              <a:t>một</a:t>
            </a:r>
            <a:r>
              <a:rPr lang="en-US" dirty="0"/>
              <a:t> </a:t>
            </a:r>
            <a:r>
              <a:rPr lang="en-US" dirty="0" err="1"/>
              <a:t>cách</a:t>
            </a:r>
            <a:r>
              <a:rPr lang="en-US" dirty="0"/>
              <a:t> </a:t>
            </a:r>
            <a:r>
              <a:rPr lang="en-US" dirty="0" err="1"/>
              <a:t>độc</a:t>
            </a:r>
            <a:r>
              <a:rPr lang="en-US" dirty="0"/>
              <a:t> </a:t>
            </a:r>
            <a:r>
              <a:rPr lang="en-US" dirty="0" err="1"/>
              <a:t>lập</a:t>
            </a:r>
            <a:r>
              <a:rPr lang="en-US"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70</a:t>
            </a:fld>
            <a:endParaRPr lang="en-US"/>
          </a:p>
        </p:txBody>
      </p:sp>
    </p:spTree>
    <p:extLst>
      <p:ext uri="{BB962C8B-B14F-4D97-AF65-F5344CB8AC3E}">
        <p14:creationId xmlns:p14="http://schemas.microsoft.com/office/powerpoint/2010/main" val="259904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154533"/>
            <a:ext cx="7862887" cy="563562"/>
          </a:xfrm>
        </p:spPr>
        <p:txBody>
          <a:bodyPr/>
          <a:lstStyle/>
          <a:p>
            <a:r>
              <a:rPr lang="en-US" dirty="0"/>
              <a:t>I.3. Phân loại pháp nhân</a:t>
            </a:r>
            <a:br>
              <a:rPr lang="en-US" dirty="0"/>
            </a:br>
            <a:r>
              <a:rPr lang="en-US" dirty="0"/>
              <a:t>(</a:t>
            </a:r>
            <a:r>
              <a:rPr lang="en-US" dirty="0" err="1"/>
              <a:t>Điều</a:t>
            </a:r>
            <a:r>
              <a:rPr lang="en-US" dirty="0"/>
              <a:t> 75 BLDS 2015)</a:t>
            </a:r>
            <a:endParaRPr lang="vi-VN" dirty="0"/>
          </a:p>
        </p:txBody>
      </p:sp>
      <p:sp>
        <p:nvSpPr>
          <p:cNvPr id="3" name="Content Placeholder 2"/>
          <p:cNvSpPr>
            <a:spLocks noGrp="1"/>
          </p:cNvSpPr>
          <p:nvPr>
            <p:ph idx="1"/>
          </p:nvPr>
        </p:nvSpPr>
        <p:spPr>
          <a:xfrm>
            <a:off x="457200" y="1412776"/>
            <a:ext cx="8229600" cy="5034498"/>
          </a:xfrm>
        </p:spPr>
        <p:txBody>
          <a:bodyPr/>
          <a:lstStyle/>
          <a:p>
            <a:pPr algn="just"/>
            <a:r>
              <a:rPr lang="pt-BR" sz="3600" dirty="0"/>
              <a:t>Pháp nhân thương mại, và</a:t>
            </a:r>
          </a:p>
          <a:p>
            <a:pPr algn="just"/>
            <a:r>
              <a:rPr lang="pt-BR" sz="3600" dirty="0"/>
              <a:t>Pháp nhân phi thương mại </a:t>
            </a:r>
            <a:endParaRPr lang="vi-VN" sz="3600" dirty="0"/>
          </a:p>
        </p:txBody>
      </p:sp>
      <p:sp>
        <p:nvSpPr>
          <p:cNvPr id="4" name="Date Placeholder 3"/>
          <p:cNvSpPr>
            <a:spLocks noGrp="1"/>
          </p:cNvSpPr>
          <p:nvPr>
            <p:ph type="dt" sz="half" idx="10"/>
          </p:nvPr>
        </p:nvSpPr>
        <p:spPr/>
        <p:txBody>
          <a:bodyPr/>
          <a:lstStyle/>
          <a:p>
            <a:r>
              <a:rPr lang="vi-VN" dirty="0"/>
              <a:t>Nguyễn Trương Tín</a:t>
            </a:r>
            <a:endParaRPr lang="en-US" dirty="0"/>
          </a:p>
        </p:txBody>
      </p:sp>
      <p:sp>
        <p:nvSpPr>
          <p:cNvPr id="5" name="Footer Placeholder 4"/>
          <p:cNvSpPr>
            <a:spLocks noGrp="1"/>
          </p:cNvSpPr>
          <p:nvPr>
            <p:ph type="ftr" sz="quarter" idx="11"/>
          </p:nvPr>
        </p:nvSpPr>
        <p:spPr>
          <a:xfrm>
            <a:off x="6372200" y="6477001"/>
            <a:ext cx="2467000"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71</a:t>
            </a:fld>
            <a:endParaRPr lang="en-US"/>
          </a:p>
        </p:txBody>
      </p:sp>
    </p:spTree>
    <p:extLst>
      <p:ext uri="{BB962C8B-B14F-4D97-AF65-F5344CB8AC3E}">
        <p14:creationId xmlns:p14="http://schemas.microsoft.com/office/powerpoint/2010/main" val="116396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I.3.1. </a:t>
            </a:r>
            <a:r>
              <a:rPr lang="en-US" dirty="0" err="1"/>
              <a:t>Pháp</a:t>
            </a:r>
            <a:r>
              <a:rPr lang="en-US" dirty="0"/>
              <a:t> </a:t>
            </a:r>
            <a:r>
              <a:rPr lang="en-US" dirty="0" err="1"/>
              <a:t>nhân</a:t>
            </a:r>
            <a:r>
              <a:rPr lang="en-US" dirty="0"/>
              <a:t> </a:t>
            </a:r>
            <a:r>
              <a:rPr lang="en-US" dirty="0" err="1"/>
              <a:t>thương</a:t>
            </a:r>
            <a:r>
              <a:rPr lang="en-US" dirty="0"/>
              <a:t> </a:t>
            </a:r>
            <a:r>
              <a:rPr lang="en-US" dirty="0" err="1"/>
              <a:t>mại</a:t>
            </a:r>
            <a:endParaRPr lang="en-US" dirty="0"/>
          </a:p>
        </p:txBody>
      </p:sp>
      <p:sp>
        <p:nvSpPr>
          <p:cNvPr id="3" name="Content Placeholder 2"/>
          <p:cNvSpPr>
            <a:spLocks noGrp="1"/>
          </p:cNvSpPr>
          <p:nvPr>
            <p:ph idx="1"/>
          </p:nvPr>
        </p:nvSpPr>
        <p:spPr/>
        <p:txBody>
          <a:bodyPr/>
          <a:lstStyle/>
          <a:p>
            <a:pPr marL="0" indent="0" algn="ctr">
              <a:buNone/>
            </a:pPr>
            <a:r>
              <a:rPr lang="en-US" u="sng" dirty="0" err="1"/>
              <a:t>Điều</a:t>
            </a:r>
            <a:r>
              <a:rPr lang="en-US" u="sng" dirty="0"/>
              <a:t> 75 BLDS 2015</a:t>
            </a:r>
            <a:r>
              <a:rPr lang="en-US" dirty="0"/>
              <a:t>:</a:t>
            </a:r>
          </a:p>
          <a:p>
            <a:pPr algn="just"/>
            <a:r>
              <a:rPr lang="en-US" dirty="0"/>
              <a:t>1. </a:t>
            </a:r>
            <a:r>
              <a:rPr lang="en-US" dirty="0" err="1"/>
              <a:t>Pháp</a:t>
            </a:r>
            <a:r>
              <a:rPr lang="en-US" dirty="0"/>
              <a:t> </a:t>
            </a:r>
            <a:r>
              <a:rPr lang="en-US" dirty="0" err="1"/>
              <a:t>nhân</a:t>
            </a:r>
            <a:r>
              <a:rPr lang="en-US" dirty="0"/>
              <a:t> </a:t>
            </a:r>
            <a:r>
              <a:rPr lang="en-US" dirty="0" err="1"/>
              <a:t>thương</a:t>
            </a:r>
            <a:r>
              <a:rPr lang="en-US" dirty="0"/>
              <a:t> </a:t>
            </a:r>
            <a:r>
              <a:rPr lang="en-US" dirty="0" err="1"/>
              <a:t>mại</a:t>
            </a:r>
            <a:r>
              <a:rPr lang="en-US" dirty="0"/>
              <a:t> </a:t>
            </a:r>
            <a:r>
              <a:rPr lang="en-US" dirty="0" err="1"/>
              <a:t>là</a:t>
            </a:r>
            <a:r>
              <a:rPr lang="en-US" dirty="0"/>
              <a:t> </a:t>
            </a:r>
            <a:r>
              <a:rPr lang="en-US" dirty="0" err="1"/>
              <a:t>pháp</a:t>
            </a:r>
            <a:r>
              <a:rPr lang="en-US" dirty="0"/>
              <a:t> </a:t>
            </a:r>
            <a:r>
              <a:rPr lang="en-US" dirty="0" err="1"/>
              <a:t>nhân</a:t>
            </a:r>
            <a:r>
              <a:rPr lang="en-US" dirty="0"/>
              <a:t> </a:t>
            </a:r>
            <a:r>
              <a:rPr lang="en-US" dirty="0" err="1"/>
              <a:t>có</a:t>
            </a:r>
            <a:r>
              <a:rPr lang="en-US" dirty="0"/>
              <a:t> </a:t>
            </a:r>
            <a:r>
              <a:rPr lang="en-US" dirty="0" err="1"/>
              <a:t>mục</a:t>
            </a:r>
            <a:r>
              <a:rPr lang="en-US" dirty="0"/>
              <a:t> </a:t>
            </a:r>
            <a:r>
              <a:rPr lang="en-US" dirty="0" err="1"/>
              <a:t>tiêu</a:t>
            </a:r>
            <a:r>
              <a:rPr lang="en-US" dirty="0"/>
              <a:t> </a:t>
            </a:r>
            <a:r>
              <a:rPr lang="en-US" dirty="0" err="1"/>
              <a:t>chính</a:t>
            </a:r>
            <a:r>
              <a:rPr lang="en-US" dirty="0"/>
              <a:t> </a:t>
            </a:r>
            <a:r>
              <a:rPr lang="en-US" dirty="0" err="1"/>
              <a:t>là</a:t>
            </a:r>
            <a:r>
              <a:rPr lang="en-US" dirty="0"/>
              <a:t> </a:t>
            </a:r>
            <a:r>
              <a:rPr lang="en-US" dirty="0" err="1"/>
              <a:t>tìm</a:t>
            </a:r>
            <a:r>
              <a:rPr lang="en-US" dirty="0"/>
              <a:t> </a:t>
            </a:r>
            <a:r>
              <a:rPr lang="en-US" dirty="0" err="1"/>
              <a:t>kiếm</a:t>
            </a:r>
            <a:r>
              <a:rPr lang="en-US" dirty="0"/>
              <a:t> </a:t>
            </a:r>
            <a:r>
              <a:rPr lang="en-US" dirty="0" err="1"/>
              <a:t>lợi</a:t>
            </a:r>
            <a:r>
              <a:rPr lang="en-US" dirty="0"/>
              <a:t> </a:t>
            </a:r>
            <a:r>
              <a:rPr lang="en-US" dirty="0" err="1"/>
              <a:t>nhuận</a:t>
            </a:r>
            <a:r>
              <a:rPr lang="en-US" dirty="0"/>
              <a:t> </a:t>
            </a:r>
            <a:r>
              <a:rPr lang="en-US" dirty="0" err="1"/>
              <a:t>và</a:t>
            </a:r>
            <a:r>
              <a:rPr lang="en-US" dirty="0"/>
              <a:t> </a:t>
            </a:r>
            <a:r>
              <a:rPr lang="en-US" dirty="0" err="1"/>
              <a:t>lợi</a:t>
            </a:r>
            <a:r>
              <a:rPr lang="en-US" dirty="0"/>
              <a:t> </a:t>
            </a:r>
            <a:r>
              <a:rPr lang="en-US" dirty="0" err="1"/>
              <a:t>nhuận</a:t>
            </a:r>
            <a:r>
              <a:rPr lang="en-US" dirty="0"/>
              <a:t> </a:t>
            </a:r>
            <a:r>
              <a:rPr lang="en-US" dirty="0" err="1"/>
              <a:t>được</a:t>
            </a:r>
            <a:r>
              <a:rPr lang="en-US" dirty="0"/>
              <a:t> chia </a:t>
            </a:r>
            <a:r>
              <a:rPr lang="en-US" dirty="0" err="1"/>
              <a:t>cho</a:t>
            </a:r>
            <a:r>
              <a:rPr lang="en-US" dirty="0"/>
              <a:t> </a:t>
            </a:r>
            <a:r>
              <a:rPr lang="en-US" dirty="0" err="1"/>
              <a:t>các</a:t>
            </a:r>
            <a:r>
              <a:rPr lang="en-US" dirty="0"/>
              <a:t> </a:t>
            </a:r>
            <a:r>
              <a:rPr lang="en-US" dirty="0" err="1"/>
              <a:t>thành</a:t>
            </a:r>
            <a:r>
              <a:rPr lang="en-US" dirty="0"/>
              <a:t> </a:t>
            </a:r>
            <a:r>
              <a:rPr lang="en-US" dirty="0" err="1"/>
              <a:t>viên</a:t>
            </a:r>
            <a:r>
              <a:rPr lang="en-US" dirty="0"/>
              <a:t>.</a:t>
            </a:r>
          </a:p>
          <a:p>
            <a:pPr algn="just"/>
            <a:r>
              <a:rPr lang="en-US" dirty="0"/>
              <a:t>2. </a:t>
            </a:r>
            <a:r>
              <a:rPr lang="en-US" dirty="0" err="1"/>
              <a:t>Pháp</a:t>
            </a:r>
            <a:r>
              <a:rPr lang="en-US" dirty="0"/>
              <a:t> </a:t>
            </a:r>
            <a:r>
              <a:rPr lang="en-US" dirty="0" err="1"/>
              <a:t>nhân</a:t>
            </a:r>
            <a:r>
              <a:rPr lang="en-US" dirty="0"/>
              <a:t> </a:t>
            </a:r>
            <a:r>
              <a:rPr lang="en-US" dirty="0" err="1"/>
              <a:t>thương</a:t>
            </a:r>
            <a:r>
              <a:rPr lang="en-US" dirty="0"/>
              <a:t> </a:t>
            </a:r>
            <a:r>
              <a:rPr lang="en-US" dirty="0" err="1"/>
              <a:t>mại</a:t>
            </a:r>
            <a:r>
              <a:rPr lang="en-US" dirty="0"/>
              <a:t> </a:t>
            </a:r>
            <a:r>
              <a:rPr lang="en-US" dirty="0" err="1"/>
              <a:t>bao</a:t>
            </a:r>
            <a:r>
              <a:rPr lang="en-US" dirty="0"/>
              <a:t> </a:t>
            </a:r>
            <a:r>
              <a:rPr lang="en-US" dirty="0" err="1"/>
              <a:t>gồm</a:t>
            </a:r>
            <a:r>
              <a:rPr lang="en-US" dirty="0"/>
              <a:t> </a:t>
            </a:r>
            <a:r>
              <a:rPr lang="en-US" dirty="0" err="1"/>
              <a:t>doanh</a:t>
            </a:r>
            <a:r>
              <a:rPr lang="en-US" dirty="0"/>
              <a:t> </a:t>
            </a:r>
            <a:r>
              <a:rPr lang="en-US" dirty="0" err="1"/>
              <a:t>nghiệp</a:t>
            </a:r>
            <a:r>
              <a:rPr lang="en-US" dirty="0"/>
              <a:t> </a:t>
            </a:r>
            <a:r>
              <a:rPr lang="en-US" dirty="0" err="1"/>
              <a:t>và</a:t>
            </a:r>
            <a:r>
              <a:rPr lang="en-US" dirty="0"/>
              <a:t> </a:t>
            </a:r>
            <a:r>
              <a:rPr lang="en-US" dirty="0" err="1"/>
              <a:t>các</a:t>
            </a:r>
            <a:r>
              <a:rPr lang="en-US" dirty="0"/>
              <a:t> </a:t>
            </a:r>
            <a:r>
              <a:rPr lang="en-US" dirty="0" err="1"/>
              <a:t>tổ</a:t>
            </a:r>
            <a:r>
              <a:rPr lang="en-US" dirty="0"/>
              <a:t> </a:t>
            </a:r>
            <a:r>
              <a:rPr lang="en-US" dirty="0" err="1"/>
              <a:t>chức</a:t>
            </a:r>
            <a:r>
              <a:rPr lang="en-US" dirty="0"/>
              <a:t> </a:t>
            </a:r>
            <a:r>
              <a:rPr lang="en-US" dirty="0" err="1"/>
              <a:t>kinh</a:t>
            </a:r>
            <a:r>
              <a:rPr lang="en-US" dirty="0"/>
              <a:t> </a:t>
            </a:r>
            <a:r>
              <a:rPr lang="en-US" dirty="0" err="1"/>
              <a:t>tế</a:t>
            </a:r>
            <a:r>
              <a:rPr lang="en-US" dirty="0"/>
              <a:t> </a:t>
            </a:r>
            <a:r>
              <a:rPr lang="en-US" dirty="0" err="1"/>
              <a:t>khác</a:t>
            </a:r>
            <a:r>
              <a:rPr lang="en-US" dirty="0"/>
              <a:t>.</a:t>
            </a:r>
          </a:p>
          <a:p>
            <a:pPr algn="just"/>
            <a:r>
              <a:rPr lang="en-US" dirty="0"/>
              <a:t>3. </a:t>
            </a:r>
            <a:r>
              <a:rPr lang="en-US" dirty="0" err="1"/>
              <a:t>Việc</a:t>
            </a:r>
            <a:r>
              <a:rPr lang="en-US" dirty="0"/>
              <a:t> </a:t>
            </a:r>
            <a:r>
              <a:rPr lang="en-US" dirty="0" err="1"/>
              <a:t>thành</a:t>
            </a:r>
            <a:r>
              <a:rPr lang="en-US" dirty="0"/>
              <a:t> </a:t>
            </a:r>
            <a:r>
              <a:rPr lang="en-US" dirty="0" err="1"/>
              <a:t>lập</a:t>
            </a:r>
            <a:r>
              <a:rPr lang="en-US" dirty="0"/>
              <a:t>, </a:t>
            </a:r>
            <a:r>
              <a:rPr lang="en-US" dirty="0" err="1"/>
              <a:t>hoạt</a:t>
            </a:r>
            <a:r>
              <a:rPr lang="en-US" dirty="0"/>
              <a:t> </a:t>
            </a:r>
            <a:r>
              <a:rPr lang="en-US" dirty="0" err="1"/>
              <a:t>động</a:t>
            </a:r>
            <a:r>
              <a:rPr lang="en-US" dirty="0"/>
              <a:t> </a:t>
            </a:r>
            <a:r>
              <a:rPr lang="en-US" dirty="0" err="1"/>
              <a:t>và</a:t>
            </a:r>
            <a:r>
              <a:rPr lang="en-US" dirty="0"/>
              <a:t> </a:t>
            </a:r>
            <a:r>
              <a:rPr lang="en-US" dirty="0" err="1"/>
              <a:t>chấm</a:t>
            </a:r>
            <a:r>
              <a:rPr lang="en-US" dirty="0"/>
              <a:t> </a:t>
            </a:r>
            <a:r>
              <a:rPr lang="en-US" dirty="0" err="1"/>
              <a:t>dứt</a:t>
            </a:r>
            <a:r>
              <a:rPr lang="en-US" dirty="0"/>
              <a:t> </a:t>
            </a:r>
            <a:r>
              <a:rPr lang="en-US" dirty="0" err="1"/>
              <a:t>pháp</a:t>
            </a:r>
            <a:r>
              <a:rPr lang="en-US" dirty="0"/>
              <a:t> </a:t>
            </a:r>
            <a:r>
              <a:rPr lang="en-US" dirty="0" err="1"/>
              <a:t>nhân</a:t>
            </a:r>
            <a:r>
              <a:rPr lang="en-US" dirty="0"/>
              <a:t> </a:t>
            </a:r>
            <a:r>
              <a:rPr lang="en-US" dirty="0" err="1"/>
              <a:t>thương</a:t>
            </a:r>
            <a:r>
              <a:rPr lang="en-US" dirty="0"/>
              <a:t> </a:t>
            </a:r>
            <a:r>
              <a:rPr lang="en-US" dirty="0" err="1"/>
              <a:t>mại</a:t>
            </a:r>
            <a:r>
              <a:rPr lang="en-US" dirty="0"/>
              <a:t> </a:t>
            </a:r>
            <a:r>
              <a:rPr lang="en-US" dirty="0" err="1"/>
              <a:t>được</a:t>
            </a:r>
            <a:r>
              <a:rPr lang="en-US" dirty="0"/>
              <a:t> </a:t>
            </a:r>
            <a:r>
              <a:rPr lang="en-US" dirty="0" err="1"/>
              <a:t>thực</a:t>
            </a:r>
            <a:r>
              <a:rPr lang="en-US" dirty="0"/>
              <a:t> </a:t>
            </a:r>
            <a:r>
              <a:rPr lang="en-US" dirty="0" err="1"/>
              <a:t>hiện</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của</a:t>
            </a:r>
            <a:r>
              <a:rPr lang="en-US" dirty="0"/>
              <a:t> </a:t>
            </a:r>
            <a:r>
              <a:rPr lang="en-US" dirty="0" err="1"/>
              <a:t>Bộ</a:t>
            </a:r>
            <a:r>
              <a:rPr lang="en-US" dirty="0"/>
              <a:t> </a:t>
            </a:r>
            <a:r>
              <a:rPr lang="en-US" dirty="0" err="1"/>
              <a:t>luật</a:t>
            </a:r>
            <a:r>
              <a:rPr lang="en-US" dirty="0"/>
              <a:t> </a:t>
            </a:r>
            <a:r>
              <a:rPr lang="en-US" dirty="0" err="1"/>
              <a:t>này</a:t>
            </a:r>
            <a:r>
              <a:rPr lang="en-US" dirty="0"/>
              <a:t>, </a:t>
            </a:r>
            <a:r>
              <a:rPr lang="en-US" dirty="0" err="1"/>
              <a:t>Luật</a:t>
            </a:r>
            <a:r>
              <a:rPr lang="en-US" dirty="0"/>
              <a:t> </a:t>
            </a:r>
            <a:r>
              <a:rPr lang="en-US" dirty="0" err="1"/>
              <a:t>doanh</a:t>
            </a:r>
            <a:r>
              <a:rPr lang="en-US" dirty="0"/>
              <a:t> </a:t>
            </a:r>
            <a:r>
              <a:rPr lang="en-US" dirty="0" err="1"/>
              <a:t>nghiệp</a:t>
            </a:r>
            <a:r>
              <a:rPr lang="en-US" dirty="0"/>
              <a:t> </a:t>
            </a:r>
            <a:r>
              <a:rPr lang="en-US" dirty="0" err="1"/>
              <a:t>và</a:t>
            </a:r>
            <a:r>
              <a:rPr lang="en-US" dirty="0"/>
              <a:t> </a:t>
            </a:r>
            <a:r>
              <a:rPr lang="en-US" dirty="0" err="1"/>
              <a:t>quy</a:t>
            </a:r>
            <a:r>
              <a:rPr lang="en-US" dirty="0"/>
              <a:t> </a:t>
            </a:r>
            <a:r>
              <a:rPr lang="en-US" dirty="0" err="1"/>
              <a:t>định</a:t>
            </a:r>
            <a:r>
              <a:rPr lang="en-US" dirty="0"/>
              <a:t> </a:t>
            </a:r>
            <a:r>
              <a:rPr lang="en-US" dirty="0" err="1"/>
              <a:t>khác</a:t>
            </a:r>
            <a:r>
              <a:rPr lang="en-US" dirty="0"/>
              <a:t> </a:t>
            </a:r>
            <a:r>
              <a:rPr lang="en-US" dirty="0" err="1"/>
              <a:t>của</a:t>
            </a:r>
            <a:r>
              <a:rPr lang="en-US" dirty="0"/>
              <a:t> </a:t>
            </a:r>
            <a:r>
              <a:rPr lang="en-US" dirty="0" err="1"/>
              <a:t>pháp</a:t>
            </a:r>
            <a:r>
              <a:rPr lang="en-US" dirty="0"/>
              <a:t> </a:t>
            </a:r>
            <a:r>
              <a:rPr lang="en-US" dirty="0" err="1"/>
              <a:t>luật</a:t>
            </a:r>
            <a:r>
              <a:rPr lang="en-US" dirty="0"/>
              <a:t> </a:t>
            </a:r>
            <a:r>
              <a:rPr lang="en-US" dirty="0" err="1"/>
              <a:t>có</a:t>
            </a:r>
            <a:r>
              <a:rPr lang="en-US" dirty="0"/>
              <a:t> </a:t>
            </a:r>
            <a:r>
              <a:rPr lang="en-US" dirty="0" err="1"/>
              <a:t>liên</a:t>
            </a:r>
            <a:r>
              <a:rPr lang="en-US" dirty="0"/>
              <a:t> </a:t>
            </a:r>
            <a:r>
              <a:rPr lang="en-US" dirty="0" err="1"/>
              <a:t>quan</a:t>
            </a:r>
            <a:r>
              <a:rPr lang="en-US" dirty="0"/>
              <a:t>.</a:t>
            </a:r>
          </a:p>
          <a:p>
            <a:endParaRPr lang="en-US"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72</a:t>
            </a:fld>
            <a:endParaRPr lang="en-US"/>
          </a:p>
        </p:txBody>
      </p:sp>
    </p:spTree>
    <p:extLst>
      <p:ext uri="{BB962C8B-B14F-4D97-AF65-F5344CB8AC3E}">
        <p14:creationId xmlns:p14="http://schemas.microsoft.com/office/powerpoint/2010/main" val="9377542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1.3.2. </a:t>
            </a:r>
            <a:r>
              <a:rPr lang="en-US" dirty="0" err="1"/>
              <a:t>Pháp</a:t>
            </a:r>
            <a:r>
              <a:rPr lang="en-US" dirty="0"/>
              <a:t> </a:t>
            </a:r>
            <a:r>
              <a:rPr lang="en-US" dirty="0" err="1"/>
              <a:t>nhân</a:t>
            </a:r>
            <a:r>
              <a:rPr lang="en-US" dirty="0"/>
              <a:t> phi </a:t>
            </a:r>
            <a:r>
              <a:rPr lang="en-US" dirty="0" err="1"/>
              <a:t>thương</a:t>
            </a:r>
            <a:r>
              <a:rPr lang="en-US" dirty="0"/>
              <a:t> </a:t>
            </a:r>
            <a:r>
              <a:rPr lang="en-US" dirty="0" err="1"/>
              <a:t>mại</a:t>
            </a:r>
            <a:endParaRPr lang="en-US" dirty="0"/>
          </a:p>
        </p:txBody>
      </p:sp>
      <p:sp>
        <p:nvSpPr>
          <p:cNvPr id="3" name="Content Placeholder 2"/>
          <p:cNvSpPr>
            <a:spLocks noGrp="1"/>
          </p:cNvSpPr>
          <p:nvPr>
            <p:ph idx="1"/>
          </p:nvPr>
        </p:nvSpPr>
        <p:spPr/>
        <p:txBody>
          <a:bodyPr/>
          <a:lstStyle/>
          <a:p>
            <a:pPr marL="0" indent="0" algn="ctr">
              <a:buNone/>
            </a:pPr>
            <a:r>
              <a:rPr lang="en-US" sz="2200" u="sng" dirty="0" err="1"/>
              <a:t>Điều</a:t>
            </a:r>
            <a:r>
              <a:rPr lang="en-US" sz="2200" u="sng" dirty="0"/>
              <a:t> 76 BLDS 2015</a:t>
            </a:r>
            <a:r>
              <a:rPr lang="en-US" sz="2200" dirty="0"/>
              <a:t>:</a:t>
            </a:r>
          </a:p>
          <a:p>
            <a:pPr algn="just"/>
            <a:r>
              <a:rPr lang="en-US" sz="2200" dirty="0"/>
              <a:t>1. </a:t>
            </a:r>
            <a:r>
              <a:rPr lang="en-US" sz="2200" dirty="0" err="1"/>
              <a:t>Pháp</a:t>
            </a:r>
            <a:r>
              <a:rPr lang="en-US" sz="2200" dirty="0"/>
              <a:t> </a:t>
            </a:r>
            <a:r>
              <a:rPr lang="en-US" sz="2200" dirty="0" err="1"/>
              <a:t>nhân</a:t>
            </a:r>
            <a:r>
              <a:rPr lang="en-US" sz="2200" dirty="0"/>
              <a:t> phi </a:t>
            </a:r>
            <a:r>
              <a:rPr lang="en-US" sz="2200" dirty="0" err="1"/>
              <a:t>thương</a:t>
            </a:r>
            <a:r>
              <a:rPr lang="en-US" sz="2200" dirty="0"/>
              <a:t> </a:t>
            </a:r>
            <a:r>
              <a:rPr lang="en-US" sz="2200" dirty="0" err="1"/>
              <a:t>mại</a:t>
            </a:r>
            <a:r>
              <a:rPr lang="en-US" sz="2200" dirty="0"/>
              <a:t> </a:t>
            </a:r>
            <a:r>
              <a:rPr lang="en-US" sz="2200" dirty="0" err="1"/>
              <a:t>là</a:t>
            </a:r>
            <a:r>
              <a:rPr lang="en-US" sz="2200" dirty="0"/>
              <a:t> </a:t>
            </a:r>
            <a:r>
              <a:rPr lang="en-US" sz="2200" dirty="0" err="1"/>
              <a:t>pháp</a:t>
            </a:r>
            <a:r>
              <a:rPr lang="en-US" sz="2200" dirty="0"/>
              <a:t> </a:t>
            </a:r>
            <a:r>
              <a:rPr lang="en-US" sz="2200" dirty="0" err="1"/>
              <a:t>nhân</a:t>
            </a:r>
            <a:r>
              <a:rPr lang="en-US" sz="2200" dirty="0"/>
              <a:t> </a:t>
            </a:r>
            <a:r>
              <a:rPr lang="en-US" sz="2200" dirty="0" err="1"/>
              <a:t>không</a:t>
            </a:r>
            <a:r>
              <a:rPr lang="en-US" sz="2200" dirty="0"/>
              <a:t> </a:t>
            </a:r>
            <a:r>
              <a:rPr lang="en-US" sz="2200" dirty="0" err="1"/>
              <a:t>có</a:t>
            </a:r>
            <a:r>
              <a:rPr lang="en-US" sz="2200" dirty="0"/>
              <a:t> </a:t>
            </a:r>
            <a:r>
              <a:rPr lang="en-US" sz="2200" dirty="0" err="1"/>
              <a:t>mục</a:t>
            </a:r>
            <a:r>
              <a:rPr lang="en-US" sz="2200" dirty="0"/>
              <a:t> </a:t>
            </a:r>
            <a:r>
              <a:rPr lang="en-US" sz="2200" dirty="0" err="1"/>
              <a:t>tiêu</a:t>
            </a:r>
            <a:r>
              <a:rPr lang="en-US" sz="2200" dirty="0"/>
              <a:t> </a:t>
            </a:r>
            <a:r>
              <a:rPr lang="en-US" sz="2200" dirty="0" err="1"/>
              <a:t>chính</a:t>
            </a:r>
            <a:r>
              <a:rPr lang="en-US" sz="2200" dirty="0"/>
              <a:t> </a:t>
            </a:r>
            <a:r>
              <a:rPr lang="en-US" sz="2200" dirty="0" err="1"/>
              <a:t>là</a:t>
            </a:r>
            <a:r>
              <a:rPr lang="en-US" sz="2200" dirty="0"/>
              <a:t> </a:t>
            </a:r>
            <a:r>
              <a:rPr lang="en-US" sz="2200" dirty="0" err="1"/>
              <a:t>tìm</a:t>
            </a:r>
            <a:r>
              <a:rPr lang="en-US" sz="2200" dirty="0"/>
              <a:t> </a:t>
            </a:r>
            <a:r>
              <a:rPr lang="en-US" sz="2200" dirty="0" err="1"/>
              <a:t>kiếm</a:t>
            </a:r>
            <a:r>
              <a:rPr lang="en-US" sz="2200" dirty="0"/>
              <a:t> </a:t>
            </a:r>
            <a:r>
              <a:rPr lang="en-US" sz="2200" dirty="0" err="1"/>
              <a:t>lợi</a:t>
            </a:r>
            <a:r>
              <a:rPr lang="en-US" sz="2200" dirty="0"/>
              <a:t> </a:t>
            </a:r>
            <a:r>
              <a:rPr lang="en-US" sz="2200" dirty="0" err="1"/>
              <a:t>nhuận</a:t>
            </a:r>
            <a:r>
              <a:rPr lang="en-US" sz="2200" dirty="0"/>
              <a:t>; </a:t>
            </a:r>
            <a:r>
              <a:rPr lang="en-US" sz="2200" dirty="0" err="1"/>
              <a:t>nếu</a:t>
            </a:r>
            <a:r>
              <a:rPr lang="en-US" sz="2200" dirty="0"/>
              <a:t> </a:t>
            </a:r>
            <a:r>
              <a:rPr lang="en-US" sz="2200" dirty="0" err="1"/>
              <a:t>có</a:t>
            </a:r>
            <a:r>
              <a:rPr lang="en-US" sz="2200" dirty="0"/>
              <a:t> </a:t>
            </a:r>
            <a:r>
              <a:rPr lang="en-US" sz="2200" dirty="0" err="1"/>
              <a:t>lợi</a:t>
            </a:r>
            <a:r>
              <a:rPr lang="en-US" sz="2200" dirty="0"/>
              <a:t> </a:t>
            </a:r>
            <a:r>
              <a:rPr lang="en-US" sz="2200" dirty="0" err="1"/>
              <a:t>nhuận</a:t>
            </a:r>
            <a:r>
              <a:rPr lang="en-US" sz="2200" dirty="0"/>
              <a:t> </a:t>
            </a:r>
            <a:r>
              <a:rPr lang="en-US" sz="2200" dirty="0" err="1"/>
              <a:t>thì</a:t>
            </a:r>
            <a:r>
              <a:rPr lang="en-US" sz="2200" dirty="0"/>
              <a:t> </a:t>
            </a:r>
            <a:r>
              <a:rPr lang="en-US" sz="2200" dirty="0" err="1"/>
              <a:t>cũng</a:t>
            </a:r>
            <a:r>
              <a:rPr lang="en-US" sz="2200" dirty="0"/>
              <a:t> </a:t>
            </a:r>
            <a:r>
              <a:rPr lang="en-US" sz="2200" dirty="0" err="1"/>
              <a:t>không</a:t>
            </a:r>
            <a:r>
              <a:rPr lang="en-US" sz="2200" dirty="0"/>
              <a:t> </a:t>
            </a:r>
            <a:r>
              <a:rPr lang="en-US" sz="2200" dirty="0" err="1"/>
              <a:t>được</a:t>
            </a:r>
            <a:r>
              <a:rPr lang="en-US" sz="2200" dirty="0"/>
              <a:t> </a:t>
            </a:r>
            <a:r>
              <a:rPr lang="en-US" sz="2200" dirty="0" err="1"/>
              <a:t>phân</a:t>
            </a:r>
            <a:r>
              <a:rPr lang="en-US" sz="2200" dirty="0"/>
              <a:t> chia </a:t>
            </a:r>
            <a:r>
              <a:rPr lang="en-US" sz="2200" dirty="0" err="1"/>
              <a:t>cho</a:t>
            </a:r>
            <a:r>
              <a:rPr lang="en-US" sz="2200" dirty="0"/>
              <a:t> </a:t>
            </a:r>
            <a:r>
              <a:rPr lang="en-US" sz="2200" dirty="0" err="1"/>
              <a:t>các</a:t>
            </a:r>
            <a:r>
              <a:rPr lang="en-US" sz="2200" dirty="0"/>
              <a:t> </a:t>
            </a:r>
            <a:r>
              <a:rPr lang="en-US" sz="2200" dirty="0" err="1"/>
              <a:t>thành</a:t>
            </a:r>
            <a:r>
              <a:rPr lang="en-US" sz="2200" dirty="0"/>
              <a:t> </a:t>
            </a:r>
            <a:r>
              <a:rPr lang="en-US" sz="2200" dirty="0" err="1"/>
              <a:t>viên</a:t>
            </a:r>
            <a:r>
              <a:rPr lang="en-US" sz="2200" dirty="0"/>
              <a:t>.</a:t>
            </a:r>
          </a:p>
          <a:p>
            <a:pPr algn="just"/>
            <a:r>
              <a:rPr lang="en-US" sz="2200" dirty="0"/>
              <a:t>2. </a:t>
            </a:r>
            <a:r>
              <a:rPr lang="en-US" sz="2200" dirty="0" err="1"/>
              <a:t>Pháp</a:t>
            </a:r>
            <a:r>
              <a:rPr lang="en-US" sz="2200" dirty="0"/>
              <a:t> </a:t>
            </a:r>
            <a:r>
              <a:rPr lang="en-US" sz="2200" dirty="0" err="1"/>
              <a:t>nhân</a:t>
            </a:r>
            <a:r>
              <a:rPr lang="en-US" sz="2200" dirty="0"/>
              <a:t> phi </a:t>
            </a:r>
            <a:r>
              <a:rPr lang="en-US" sz="2200" dirty="0" err="1"/>
              <a:t>thương</a:t>
            </a:r>
            <a:r>
              <a:rPr lang="en-US" sz="2200" dirty="0"/>
              <a:t> </a:t>
            </a:r>
            <a:r>
              <a:rPr lang="en-US" sz="2200" dirty="0" err="1"/>
              <a:t>mại</a:t>
            </a:r>
            <a:r>
              <a:rPr lang="en-US" sz="2200" dirty="0"/>
              <a:t> </a:t>
            </a:r>
            <a:r>
              <a:rPr lang="en-US" sz="2200" dirty="0" err="1"/>
              <a:t>bao</a:t>
            </a:r>
            <a:r>
              <a:rPr lang="en-US" sz="2200" dirty="0"/>
              <a:t> </a:t>
            </a:r>
            <a:r>
              <a:rPr lang="en-US" sz="2200" dirty="0" err="1"/>
              <a:t>gồm</a:t>
            </a:r>
            <a:r>
              <a:rPr lang="en-US" sz="2200" dirty="0"/>
              <a:t> </a:t>
            </a:r>
            <a:r>
              <a:rPr lang="en-US" sz="2200" dirty="0" err="1"/>
              <a:t>cơ</a:t>
            </a:r>
            <a:r>
              <a:rPr lang="en-US" sz="2200" dirty="0"/>
              <a:t> </a:t>
            </a:r>
            <a:r>
              <a:rPr lang="en-US" sz="2200" dirty="0" err="1"/>
              <a:t>quan</a:t>
            </a:r>
            <a:r>
              <a:rPr lang="en-US" sz="2200" dirty="0"/>
              <a:t> </a:t>
            </a:r>
            <a:r>
              <a:rPr lang="en-US" sz="2200" dirty="0" err="1"/>
              <a:t>nhà</a:t>
            </a:r>
            <a:r>
              <a:rPr lang="en-US" sz="2200" dirty="0"/>
              <a:t> </a:t>
            </a:r>
            <a:r>
              <a:rPr lang="en-US" sz="2200" dirty="0" err="1"/>
              <a:t>nước</a:t>
            </a:r>
            <a:r>
              <a:rPr lang="en-US" sz="2200" dirty="0"/>
              <a:t>, </a:t>
            </a:r>
            <a:r>
              <a:rPr lang="en-US" sz="2200" dirty="0" err="1"/>
              <a:t>đơn</a:t>
            </a:r>
            <a:r>
              <a:rPr lang="en-US" sz="2200" dirty="0"/>
              <a:t> </a:t>
            </a:r>
            <a:r>
              <a:rPr lang="en-US" sz="2200" dirty="0" err="1"/>
              <a:t>vị</a:t>
            </a:r>
            <a:r>
              <a:rPr lang="en-US" sz="2200" dirty="0"/>
              <a:t> </a:t>
            </a:r>
            <a:r>
              <a:rPr lang="en-US" sz="2200" dirty="0" err="1"/>
              <a:t>vũ</a:t>
            </a:r>
            <a:r>
              <a:rPr lang="en-US" sz="2200" dirty="0"/>
              <a:t> </a:t>
            </a:r>
            <a:r>
              <a:rPr lang="en-US" sz="2200" dirty="0" err="1"/>
              <a:t>trang</a:t>
            </a:r>
            <a:r>
              <a:rPr lang="en-US" sz="2200" dirty="0"/>
              <a:t> </a:t>
            </a:r>
            <a:r>
              <a:rPr lang="en-US" sz="2200" dirty="0" err="1"/>
              <a:t>nhân</a:t>
            </a:r>
            <a:r>
              <a:rPr lang="en-US" sz="2200" dirty="0"/>
              <a:t> </a:t>
            </a:r>
            <a:r>
              <a:rPr lang="en-US" sz="2200" dirty="0" err="1"/>
              <a:t>dân</a:t>
            </a:r>
            <a:r>
              <a:rPr lang="en-US" sz="2200" dirty="0"/>
              <a:t>, </a:t>
            </a:r>
            <a:r>
              <a:rPr lang="en-US" sz="2200" dirty="0" err="1"/>
              <a:t>tổ</a:t>
            </a:r>
            <a:r>
              <a:rPr lang="en-US" sz="2200" dirty="0"/>
              <a:t> </a:t>
            </a:r>
            <a:r>
              <a:rPr lang="en-US" sz="2200" dirty="0" err="1"/>
              <a:t>chức</a:t>
            </a:r>
            <a:r>
              <a:rPr lang="en-US" sz="2200" dirty="0"/>
              <a:t> </a:t>
            </a:r>
            <a:r>
              <a:rPr lang="en-US" sz="2200" dirty="0" err="1"/>
              <a:t>chính</a:t>
            </a:r>
            <a:r>
              <a:rPr lang="en-US" sz="2200" dirty="0"/>
              <a:t> </a:t>
            </a:r>
            <a:r>
              <a:rPr lang="en-US" sz="2200" dirty="0" err="1"/>
              <a:t>trị</a:t>
            </a:r>
            <a:r>
              <a:rPr lang="en-US" sz="2200" dirty="0"/>
              <a:t>, </a:t>
            </a:r>
            <a:r>
              <a:rPr lang="en-US" sz="2200" dirty="0" err="1"/>
              <a:t>tổ</a:t>
            </a:r>
            <a:r>
              <a:rPr lang="en-US" sz="2200" dirty="0"/>
              <a:t> </a:t>
            </a:r>
            <a:r>
              <a:rPr lang="en-US" sz="2200" dirty="0" err="1"/>
              <a:t>chức</a:t>
            </a:r>
            <a:r>
              <a:rPr lang="en-US" sz="2200" dirty="0"/>
              <a:t> </a:t>
            </a:r>
            <a:r>
              <a:rPr lang="en-US" sz="2200" dirty="0" err="1"/>
              <a:t>chính</a:t>
            </a:r>
            <a:r>
              <a:rPr lang="en-US" sz="2200" dirty="0"/>
              <a:t> </a:t>
            </a:r>
            <a:r>
              <a:rPr lang="en-US" sz="2200" dirty="0" err="1"/>
              <a:t>trị</a:t>
            </a:r>
            <a:r>
              <a:rPr lang="en-US" sz="2200" dirty="0"/>
              <a:t> - </a:t>
            </a:r>
            <a:r>
              <a:rPr lang="en-US" sz="2200" dirty="0" err="1"/>
              <a:t>xã</a:t>
            </a:r>
            <a:r>
              <a:rPr lang="en-US" sz="2200" dirty="0"/>
              <a:t> </a:t>
            </a:r>
            <a:r>
              <a:rPr lang="en-US" sz="2200" dirty="0" err="1"/>
              <a:t>hội</a:t>
            </a:r>
            <a:r>
              <a:rPr lang="en-US" sz="2200" dirty="0"/>
              <a:t>, </a:t>
            </a:r>
            <a:r>
              <a:rPr lang="en-US" sz="2200" dirty="0" err="1"/>
              <a:t>tổ</a:t>
            </a:r>
            <a:r>
              <a:rPr lang="en-US" sz="2200" dirty="0"/>
              <a:t> </a:t>
            </a:r>
            <a:r>
              <a:rPr lang="en-US" sz="2200" dirty="0" err="1"/>
              <a:t>chức</a:t>
            </a:r>
            <a:r>
              <a:rPr lang="en-US" sz="2200" dirty="0"/>
              <a:t> </a:t>
            </a:r>
            <a:r>
              <a:rPr lang="en-US" sz="2200" dirty="0" err="1"/>
              <a:t>chính</a:t>
            </a:r>
            <a:r>
              <a:rPr lang="en-US" sz="2200" dirty="0"/>
              <a:t> </a:t>
            </a:r>
            <a:r>
              <a:rPr lang="en-US" sz="2200" dirty="0" err="1"/>
              <a:t>trị</a:t>
            </a:r>
            <a:r>
              <a:rPr lang="en-US" sz="2200" dirty="0"/>
              <a:t> </a:t>
            </a:r>
            <a:r>
              <a:rPr lang="en-US" sz="2200" dirty="0" err="1"/>
              <a:t>xã</a:t>
            </a:r>
            <a:r>
              <a:rPr lang="en-US" sz="2200" dirty="0"/>
              <a:t> </a:t>
            </a:r>
            <a:r>
              <a:rPr lang="en-US" sz="2200" dirty="0" err="1"/>
              <a:t>hội</a:t>
            </a:r>
            <a:r>
              <a:rPr lang="en-US" sz="2200" dirty="0"/>
              <a:t> - </a:t>
            </a:r>
            <a:r>
              <a:rPr lang="en-US" sz="2200" dirty="0" err="1"/>
              <a:t>nghề</a:t>
            </a:r>
            <a:r>
              <a:rPr lang="en-US" sz="2200" dirty="0"/>
              <a:t> </a:t>
            </a:r>
            <a:r>
              <a:rPr lang="en-US" sz="2200" dirty="0" err="1"/>
              <a:t>nghiệp</a:t>
            </a:r>
            <a:r>
              <a:rPr lang="en-US" sz="2200" dirty="0"/>
              <a:t>, </a:t>
            </a:r>
            <a:r>
              <a:rPr lang="en-US" sz="2200" dirty="0" err="1"/>
              <a:t>tổ</a:t>
            </a:r>
            <a:r>
              <a:rPr lang="en-US" sz="2200" dirty="0"/>
              <a:t> </a:t>
            </a:r>
            <a:r>
              <a:rPr lang="en-US" sz="2200" dirty="0" err="1"/>
              <a:t>chức</a:t>
            </a:r>
            <a:r>
              <a:rPr lang="en-US" sz="2200" dirty="0"/>
              <a:t> </a:t>
            </a:r>
            <a:r>
              <a:rPr lang="en-US" sz="2200" dirty="0" err="1"/>
              <a:t>xã</a:t>
            </a:r>
            <a:r>
              <a:rPr lang="en-US" sz="2200" dirty="0"/>
              <a:t> </a:t>
            </a:r>
            <a:r>
              <a:rPr lang="en-US" sz="2200" dirty="0" err="1"/>
              <a:t>hội</a:t>
            </a:r>
            <a:r>
              <a:rPr lang="en-US" sz="2200" dirty="0"/>
              <a:t>, </a:t>
            </a:r>
            <a:r>
              <a:rPr lang="en-US" sz="2200" dirty="0" err="1"/>
              <a:t>tổ</a:t>
            </a:r>
            <a:r>
              <a:rPr lang="en-US" sz="2200" dirty="0"/>
              <a:t> </a:t>
            </a:r>
            <a:r>
              <a:rPr lang="en-US" sz="2200" dirty="0" err="1"/>
              <a:t>chức</a:t>
            </a:r>
            <a:r>
              <a:rPr lang="en-US" sz="2200" dirty="0"/>
              <a:t> </a:t>
            </a:r>
            <a:r>
              <a:rPr lang="en-US" sz="2200" dirty="0" err="1"/>
              <a:t>xã</a:t>
            </a:r>
            <a:r>
              <a:rPr lang="en-US" sz="2200" dirty="0"/>
              <a:t> </a:t>
            </a:r>
            <a:r>
              <a:rPr lang="en-US" sz="2200" dirty="0" err="1"/>
              <a:t>hội</a:t>
            </a:r>
            <a:r>
              <a:rPr lang="en-US" sz="2200" dirty="0"/>
              <a:t> - </a:t>
            </a:r>
            <a:r>
              <a:rPr lang="en-US" sz="2200" dirty="0" err="1"/>
              <a:t>nghề</a:t>
            </a:r>
            <a:r>
              <a:rPr lang="en-US" sz="2200" dirty="0"/>
              <a:t> </a:t>
            </a:r>
            <a:r>
              <a:rPr lang="en-US" sz="2200" dirty="0" err="1"/>
              <a:t>nghiệp</a:t>
            </a:r>
            <a:r>
              <a:rPr lang="en-US" sz="2200" dirty="0"/>
              <a:t>, </a:t>
            </a:r>
            <a:r>
              <a:rPr lang="en-US" sz="2200" dirty="0" err="1"/>
              <a:t>quỹ</a:t>
            </a:r>
            <a:r>
              <a:rPr lang="en-US" sz="2200" dirty="0"/>
              <a:t> </a:t>
            </a:r>
            <a:r>
              <a:rPr lang="en-US" sz="2200" dirty="0" err="1"/>
              <a:t>xã</a:t>
            </a:r>
            <a:r>
              <a:rPr lang="en-US" sz="2200" dirty="0"/>
              <a:t> </a:t>
            </a:r>
            <a:r>
              <a:rPr lang="en-US" sz="2200" dirty="0" err="1"/>
              <a:t>hội</a:t>
            </a:r>
            <a:r>
              <a:rPr lang="en-US" sz="2200" dirty="0"/>
              <a:t>, </a:t>
            </a:r>
            <a:r>
              <a:rPr lang="en-US" sz="2200" dirty="0" err="1"/>
              <a:t>quỹ</a:t>
            </a:r>
            <a:r>
              <a:rPr lang="en-US" sz="2200" dirty="0"/>
              <a:t> </a:t>
            </a:r>
            <a:r>
              <a:rPr lang="en-US" sz="2200" dirty="0" err="1"/>
              <a:t>từ</a:t>
            </a:r>
            <a:r>
              <a:rPr lang="en-US" sz="2200" dirty="0"/>
              <a:t> </a:t>
            </a:r>
            <a:r>
              <a:rPr lang="en-US" sz="2200" dirty="0" err="1"/>
              <a:t>thiện</a:t>
            </a:r>
            <a:r>
              <a:rPr lang="en-US" sz="2200" dirty="0"/>
              <a:t>, </a:t>
            </a:r>
            <a:r>
              <a:rPr lang="en-US" sz="2200" dirty="0" err="1"/>
              <a:t>doanh</a:t>
            </a:r>
            <a:r>
              <a:rPr lang="en-US" sz="2200" dirty="0"/>
              <a:t> </a:t>
            </a:r>
            <a:r>
              <a:rPr lang="en-US" sz="2200" dirty="0" err="1"/>
              <a:t>nghiệp</a:t>
            </a:r>
            <a:r>
              <a:rPr lang="en-US" sz="2200" dirty="0"/>
              <a:t> </a:t>
            </a:r>
            <a:r>
              <a:rPr lang="en-US" sz="2200" dirty="0" err="1"/>
              <a:t>xã</a:t>
            </a:r>
            <a:r>
              <a:rPr lang="en-US" sz="2200" dirty="0"/>
              <a:t> </a:t>
            </a:r>
            <a:r>
              <a:rPr lang="en-US" sz="2200" dirty="0" err="1"/>
              <a:t>hội</a:t>
            </a:r>
            <a:r>
              <a:rPr lang="en-US" sz="2200" dirty="0"/>
              <a:t> </a:t>
            </a:r>
            <a:r>
              <a:rPr lang="en-US" sz="2200" dirty="0" err="1"/>
              <a:t>và</a:t>
            </a:r>
            <a:r>
              <a:rPr lang="en-US" sz="2200" dirty="0"/>
              <a:t> </a:t>
            </a:r>
            <a:r>
              <a:rPr lang="en-US" sz="2200" dirty="0" err="1"/>
              <a:t>các</a:t>
            </a:r>
            <a:r>
              <a:rPr lang="en-US" sz="2200" dirty="0"/>
              <a:t> </a:t>
            </a:r>
            <a:r>
              <a:rPr lang="en-US" sz="2200" dirty="0" err="1"/>
              <a:t>tổ</a:t>
            </a:r>
            <a:r>
              <a:rPr lang="en-US" sz="2200" dirty="0"/>
              <a:t> </a:t>
            </a:r>
            <a:r>
              <a:rPr lang="en-US" sz="2200" dirty="0" err="1"/>
              <a:t>chức</a:t>
            </a:r>
            <a:r>
              <a:rPr lang="en-US" sz="2200" dirty="0"/>
              <a:t> phi </a:t>
            </a:r>
            <a:r>
              <a:rPr lang="en-US" sz="2200" dirty="0" err="1"/>
              <a:t>thương</a:t>
            </a:r>
            <a:r>
              <a:rPr lang="en-US" sz="2200" dirty="0"/>
              <a:t> </a:t>
            </a:r>
            <a:r>
              <a:rPr lang="en-US" sz="2200" dirty="0" err="1"/>
              <a:t>mại</a:t>
            </a:r>
            <a:r>
              <a:rPr lang="en-US" sz="2200" dirty="0"/>
              <a:t> </a:t>
            </a:r>
            <a:r>
              <a:rPr lang="en-US" sz="2200" dirty="0" err="1"/>
              <a:t>khác</a:t>
            </a:r>
            <a:r>
              <a:rPr lang="en-US" sz="2200" dirty="0"/>
              <a:t>.</a:t>
            </a:r>
          </a:p>
          <a:p>
            <a:pPr algn="just"/>
            <a:r>
              <a:rPr lang="en-US" sz="2200" dirty="0"/>
              <a:t>3. </a:t>
            </a:r>
            <a:r>
              <a:rPr lang="en-US" sz="2200" dirty="0" err="1"/>
              <a:t>Việc</a:t>
            </a:r>
            <a:r>
              <a:rPr lang="en-US" sz="2200" dirty="0"/>
              <a:t> </a:t>
            </a:r>
            <a:r>
              <a:rPr lang="en-US" sz="2200" dirty="0" err="1"/>
              <a:t>thành</a:t>
            </a:r>
            <a:r>
              <a:rPr lang="en-US" sz="2200" dirty="0"/>
              <a:t> </a:t>
            </a:r>
            <a:r>
              <a:rPr lang="en-US" sz="2200" dirty="0" err="1"/>
              <a:t>lập</a:t>
            </a:r>
            <a:r>
              <a:rPr lang="en-US" sz="2200" dirty="0"/>
              <a:t>, </a:t>
            </a:r>
            <a:r>
              <a:rPr lang="en-US" sz="2200" dirty="0" err="1"/>
              <a:t>hoạt</a:t>
            </a:r>
            <a:r>
              <a:rPr lang="en-US" sz="2200" dirty="0"/>
              <a:t> </a:t>
            </a:r>
            <a:r>
              <a:rPr lang="en-US" sz="2200" dirty="0" err="1"/>
              <a:t>động</a:t>
            </a:r>
            <a:r>
              <a:rPr lang="en-US" sz="2200" dirty="0"/>
              <a:t> </a:t>
            </a:r>
            <a:r>
              <a:rPr lang="en-US" sz="2200" dirty="0" err="1"/>
              <a:t>và</a:t>
            </a:r>
            <a:r>
              <a:rPr lang="en-US" sz="2200" dirty="0"/>
              <a:t> </a:t>
            </a:r>
            <a:r>
              <a:rPr lang="en-US" sz="2200" dirty="0" err="1"/>
              <a:t>chấm</a:t>
            </a:r>
            <a:r>
              <a:rPr lang="en-US" sz="2200" dirty="0"/>
              <a:t> </a:t>
            </a:r>
            <a:r>
              <a:rPr lang="en-US" sz="2200" dirty="0" err="1"/>
              <a:t>dứt</a:t>
            </a:r>
            <a:r>
              <a:rPr lang="en-US" sz="2200" dirty="0"/>
              <a:t> </a:t>
            </a:r>
            <a:r>
              <a:rPr lang="en-US" sz="2200" dirty="0" err="1"/>
              <a:t>pháp</a:t>
            </a:r>
            <a:r>
              <a:rPr lang="en-US" sz="2200" dirty="0"/>
              <a:t> </a:t>
            </a:r>
            <a:r>
              <a:rPr lang="en-US" sz="2200" dirty="0" err="1"/>
              <a:t>nhân</a:t>
            </a:r>
            <a:r>
              <a:rPr lang="en-US" sz="2200" dirty="0"/>
              <a:t> phi </a:t>
            </a:r>
            <a:r>
              <a:rPr lang="en-US" sz="2200" dirty="0" err="1"/>
              <a:t>thương</a:t>
            </a:r>
            <a:r>
              <a:rPr lang="en-US" sz="2200" dirty="0"/>
              <a:t> </a:t>
            </a:r>
            <a:r>
              <a:rPr lang="en-US" sz="2200" dirty="0" err="1"/>
              <a:t>mại</a:t>
            </a:r>
            <a:r>
              <a:rPr lang="en-US" sz="2200" dirty="0"/>
              <a:t> </a:t>
            </a:r>
            <a:r>
              <a:rPr lang="en-US" sz="2200" dirty="0" err="1"/>
              <a:t>được</a:t>
            </a:r>
            <a:r>
              <a:rPr lang="en-US" sz="2200" dirty="0"/>
              <a:t> </a:t>
            </a:r>
            <a:r>
              <a:rPr lang="en-US" sz="2200" dirty="0" err="1"/>
              <a:t>thực</a:t>
            </a:r>
            <a:r>
              <a:rPr lang="en-US" sz="2200" dirty="0"/>
              <a:t> </a:t>
            </a:r>
            <a:r>
              <a:rPr lang="en-US" sz="2200" dirty="0" err="1"/>
              <a:t>hiện</a:t>
            </a:r>
            <a:r>
              <a:rPr lang="en-US" sz="2200" dirty="0"/>
              <a:t> </a:t>
            </a:r>
            <a:r>
              <a:rPr lang="en-US" sz="2200" dirty="0" err="1"/>
              <a:t>theo</a:t>
            </a:r>
            <a:r>
              <a:rPr lang="en-US" sz="2200" dirty="0"/>
              <a:t> </a:t>
            </a:r>
            <a:r>
              <a:rPr lang="en-US" sz="2200" dirty="0" err="1"/>
              <a:t>quy</a:t>
            </a:r>
            <a:r>
              <a:rPr lang="en-US" sz="2200" dirty="0"/>
              <a:t> </a:t>
            </a:r>
            <a:r>
              <a:rPr lang="en-US" sz="2200" dirty="0" err="1"/>
              <a:t>định</a:t>
            </a:r>
            <a:r>
              <a:rPr lang="en-US" sz="2200" dirty="0"/>
              <a:t> </a:t>
            </a:r>
            <a:r>
              <a:rPr lang="en-US" sz="2200" dirty="0" err="1"/>
              <a:t>của</a:t>
            </a:r>
            <a:r>
              <a:rPr lang="en-US" sz="2200" dirty="0"/>
              <a:t> </a:t>
            </a:r>
            <a:r>
              <a:rPr lang="en-US" sz="2200" dirty="0" err="1"/>
              <a:t>Bộ</a:t>
            </a:r>
            <a:r>
              <a:rPr lang="en-US" sz="2200" dirty="0"/>
              <a:t> </a:t>
            </a:r>
            <a:r>
              <a:rPr lang="en-US" sz="2200" dirty="0" err="1"/>
              <a:t>luật</a:t>
            </a:r>
            <a:r>
              <a:rPr lang="en-US" sz="2200" dirty="0"/>
              <a:t> </a:t>
            </a:r>
            <a:r>
              <a:rPr lang="en-US" sz="2200" dirty="0" err="1"/>
              <a:t>này</a:t>
            </a:r>
            <a:r>
              <a:rPr lang="en-US" sz="2200" dirty="0"/>
              <a:t>, </a:t>
            </a:r>
            <a:r>
              <a:rPr lang="en-US" sz="2200" dirty="0" err="1"/>
              <a:t>các</a:t>
            </a:r>
            <a:r>
              <a:rPr lang="en-US" sz="2200" dirty="0"/>
              <a:t> </a:t>
            </a:r>
            <a:r>
              <a:rPr lang="en-US" sz="2200" dirty="0" err="1"/>
              <a:t>luật</a:t>
            </a:r>
            <a:r>
              <a:rPr lang="en-US" sz="2200" dirty="0"/>
              <a:t> </a:t>
            </a:r>
            <a:r>
              <a:rPr lang="en-US" sz="2200" dirty="0" err="1"/>
              <a:t>về</a:t>
            </a:r>
            <a:r>
              <a:rPr lang="en-US" sz="2200" dirty="0"/>
              <a:t> </a:t>
            </a:r>
            <a:r>
              <a:rPr lang="en-US" sz="2200" dirty="0" err="1"/>
              <a:t>tổ</a:t>
            </a:r>
            <a:r>
              <a:rPr lang="en-US" sz="2200" dirty="0"/>
              <a:t> </a:t>
            </a:r>
            <a:r>
              <a:rPr lang="en-US" sz="2200" dirty="0" err="1"/>
              <a:t>chức</a:t>
            </a:r>
            <a:r>
              <a:rPr lang="en-US" sz="2200" dirty="0"/>
              <a:t> </a:t>
            </a:r>
            <a:r>
              <a:rPr lang="en-US" sz="2200" dirty="0" err="1"/>
              <a:t>bộ</a:t>
            </a:r>
            <a:r>
              <a:rPr lang="en-US" sz="2200" dirty="0"/>
              <a:t> </a:t>
            </a:r>
            <a:r>
              <a:rPr lang="en-US" sz="2200" dirty="0" err="1"/>
              <a:t>máy</a:t>
            </a:r>
            <a:r>
              <a:rPr lang="en-US" sz="2200" dirty="0"/>
              <a:t> </a:t>
            </a:r>
            <a:r>
              <a:rPr lang="en-US" sz="2200" dirty="0" err="1"/>
              <a:t>nhà</a:t>
            </a:r>
            <a:r>
              <a:rPr lang="en-US" sz="2200" dirty="0"/>
              <a:t> </a:t>
            </a:r>
            <a:r>
              <a:rPr lang="en-US" sz="2200" dirty="0" err="1"/>
              <a:t>nước</a:t>
            </a:r>
            <a:r>
              <a:rPr lang="en-US" sz="2200" dirty="0"/>
              <a:t> </a:t>
            </a:r>
            <a:r>
              <a:rPr lang="en-US" sz="2200" dirty="0" err="1"/>
              <a:t>và</a:t>
            </a:r>
            <a:r>
              <a:rPr lang="en-US" sz="2200" dirty="0"/>
              <a:t> </a:t>
            </a:r>
            <a:r>
              <a:rPr lang="en-US" sz="2200" dirty="0" err="1"/>
              <a:t>quy</a:t>
            </a:r>
            <a:r>
              <a:rPr lang="en-US" sz="2200" dirty="0"/>
              <a:t> </a:t>
            </a:r>
            <a:r>
              <a:rPr lang="en-US" sz="2200" dirty="0" err="1"/>
              <a:t>định</a:t>
            </a:r>
            <a:r>
              <a:rPr lang="en-US" sz="2200" dirty="0"/>
              <a:t> </a:t>
            </a:r>
            <a:r>
              <a:rPr lang="en-US" sz="2200" dirty="0" err="1"/>
              <a:t>khác</a:t>
            </a:r>
            <a:r>
              <a:rPr lang="en-US" sz="2200" dirty="0"/>
              <a:t> </a:t>
            </a:r>
            <a:r>
              <a:rPr lang="en-US" sz="2200" dirty="0" err="1"/>
              <a:t>của</a:t>
            </a:r>
            <a:r>
              <a:rPr lang="en-US" sz="2200" dirty="0"/>
              <a:t> </a:t>
            </a:r>
            <a:r>
              <a:rPr lang="en-US" sz="2200" dirty="0" err="1"/>
              <a:t>pháp</a:t>
            </a:r>
            <a:r>
              <a:rPr lang="en-US" sz="2200" dirty="0"/>
              <a:t> </a:t>
            </a:r>
            <a:r>
              <a:rPr lang="en-US" sz="2200" dirty="0" err="1"/>
              <a:t>luật</a:t>
            </a:r>
            <a:r>
              <a:rPr lang="en-US" sz="2200" dirty="0"/>
              <a:t> </a:t>
            </a:r>
            <a:r>
              <a:rPr lang="en-US" sz="2200" dirty="0" err="1"/>
              <a:t>có</a:t>
            </a:r>
            <a:r>
              <a:rPr lang="en-US" sz="2200" dirty="0"/>
              <a:t> </a:t>
            </a:r>
            <a:r>
              <a:rPr lang="en-US" sz="2200" dirty="0" err="1"/>
              <a:t>liên</a:t>
            </a:r>
            <a:r>
              <a:rPr lang="en-US" sz="2200" dirty="0"/>
              <a:t> </a:t>
            </a:r>
            <a:r>
              <a:rPr lang="en-US" sz="2200" dirty="0" err="1"/>
              <a:t>quan</a:t>
            </a:r>
            <a:r>
              <a:rPr lang="en-US" sz="2200"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73</a:t>
            </a:fld>
            <a:endParaRPr lang="en-US"/>
          </a:p>
        </p:txBody>
      </p:sp>
    </p:spTree>
    <p:extLst>
      <p:ext uri="{BB962C8B-B14F-4D97-AF65-F5344CB8AC3E}">
        <p14:creationId xmlns:p14="http://schemas.microsoft.com/office/powerpoint/2010/main" val="8917670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357" y="170299"/>
            <a:ext cx="8215064" cy="563562"/>
          </a:xfrm>
        </p:spPr>
        <p:txBody>
          <a:bodyPr/>
          <a:lstStyle/>
          <a:p>
            <a:r>
              <a:rPr lang="vi-VN" dirty="0"/>
              <a:t>II.2. Yếu tố lý lịch của pháp nhân</a:t>
            </a:r>
          </a:p>
        </p:txBody>
      </p:sp>
      <p:sp>
        <p:nvSpPr>
          <p:cNvPr id="3" name="Content Placeholder 2"/>
          <p:cNvSpPr>
            <a:spLocks noGrp="1"/>
          </p:cNvSpPr>
          <p:nvPr>
            <p:ph idx="1"/>
          </p:nvPr>
        </p:nvSpPr>
        <p:spPr/>
        <p:txBody>
          <a:bodyPr/>
          <a:lstStyle/>
          <a:p>
            <a:pPr algn="just"/>
            <a:r>
              <a:rPr lang="vi-VN" sz="3600" dirty="0"/>
              <a:t>Tên gọi;</a:t>
            </a:r>
            <a:endParaRPr lang="vi-VN" sz="3600" b="1" dirty="0"/>
          </a:p>
          <a:p>
            <a:pPr algn="just"/>
            <a:r>
              <a:rPr lang="vi-VN" sz="3600" dirty="0"/>
              <a:t>Quốc tịch;</a:t>
            </a:r>
            <a:endParaRPr lang="vi-VN" sz="3600" b="1" dirty="0"/>
          </a:p>
          <a:p>
            <a:pPr algn="just"/>
            <a:r>
              <a:rPr lang="vi-VN" sz="3600" dirty="0"/>
              <a:t>Trụ sở và các chi nhánh, văn phòng đại diện của pháp nhân;</a:t>
            </a:r>
            <a:endParaRPr lang="vi-VN" sz="3600" b="1" dirty="0"/>
          </a:p>
          <a:p>
            <a:pPr algn="just"/>
            <a:r>
              <a:rPr lang="vi-VN" sz="3600" dirty="0"/>
              <a:t>Cơ quan điều hành của pháp nhân;</a:t>
            </a:r>
            <a:endParaRPr lang="vi-VN" sz="3600" b="1" dirty="0"/>
          </a:p>
          <a:p>
            <a:pPr algn="just"/>
            <a:r>
              <a:rPr lang="vi-VN" sz="3600" dirty="0"/>
              <a:t>Điều lệ của pháp nhân.</a:t>
            </a:r>
            <a:endParaRPr lang="vi-VN" sz="3600" b="1"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516216" y="6477000"/>
            <a:ext cx="2322984"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74</a:t>
            </a:fld>
            <a:endParaRPr lang="en-US"/>
          </a:p>
        </p:txBody>
      </p:sp>
    </p:spTree>
    <p:extLst>
      <p:ext uri="{BB962C8B-B14F-4D97-AF65-F5344CB8AC3E}">
        <p14:creationId xmlns:p14="http://schemas.microsoft.com/office/powerpoint/2010/main" val="403935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170299"/>
            <a:ext cx="7862887" cy="563562"/>
          </a:xfrm>
        </p:spPr>
        <p:txBody>
          <a:bodyPr/>
          <a:lstStyle/>
          <a:p>
            <a:r>
              <a:rPr lang="en-US" dirty="0"/>
              <a:t>III. Thành lập, cải tổ và chấm dứt pháp nhân</a:t>
            </a:r>
            <a:endParaRPr lang="vi-VN" dirty="0"/>
          </a:p>
        </p:txBody>
      </p:sp>
      <p:sp>
        <p:nvSpPr>
          <p:cNvPr id="3" name="Content Placeholder 2"/>
          <p:cNvSpPr>
            <a:spLocks noGrp="1"/>
          </p:cNvSpPr>
          <p:nvPr>
            <p:ph idx="1"/>
          </p:nvPr>
        </p:nvSpPr>
        <p:spPr>
          <a:xfrm>
            <a:off x="457200" y="1268760"/>
            <a:ext cx="8363272" cy="5241578"/>
          </a:xfrm>
        </p:spPr>
        <p:txBody>
          <a:bodyPr/>
          <a:lstStyle/>
          <a:p>
            <a:pPr algn="just"/>
            <a:r>
              <a:rPr lang="vi-VN" sz="4400" dirty="0"/>
              <a:t>Thành lập pháp nhân.</a:t>
            </a:r>
          </a:p>
          <a:p>
            <a:pPr algn="just"/>
            <a:r>
              <a:rPr lang="vi-VN" sz="4400" dirty="0"/>
              <a:t>Cải tổ pháp nhân.</a:t>
            </a:r>
          </a:p>
          <a:p>
            <a:pPr algn="just"/>
            <a:r>
              <a:rPr lang="vi-VN" sz="4400" dirty="0"/>
              <a:t>Chấm dứt pháp nhân.</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75</a:t>
            </a:fld>
            <a:endParaRPr lang="en-US"/>
          </a:p>
        </p:txBody>
      </p:sp>
    </p:spTree>
    <p:extLst>
      <p:ext uri="{BB962C8B-B14F-4D97-AF65-F5344CB8AC3E}">
        <p14:creationId xmlns:p14="http://schemas.microsoft.com/office/powerpoint/2010/main" val="95679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186065"/>
            <a:ext cx="8144767" cy="563562"/>
          </a:xfrm>
        </p:spPr>
        <p:txBody>
          <a:bodyPr/>
          <a:lstStyle/>
          <a:p>
            <a:r>
              <a:rPr lang="en-US" dirty="0"/>
              <a:t>III.1. Thành lập pháp nhân</a:t>
            </a:r>
            <a:endParaRPr lang="vi-VN" dirty="0"/>
          </a:p>
        </p:txBody>
      </p:sp>
      <p:sp>
        <p:nvSpPr>
          <p:cNvPr id="3" name="Content Placeholder 2"/>
          <p:cNvSpPr>
            <a:spLocks noGrp="1"/>
          </p:cNvSpPr>
          <p:nvPr>
            <p:ph idx="1"/>
          </p:nvPr>
        </p:nvSpPr>
        <p:spPr/>
        <p:txBody>
          <a:bodyPr/>
          <a:lstStyle/>
          <a:p>
            <a:pPr algn="just"/>
            <a:r>
              <a:rPr lang="vi-VN" sz="4400" dirty="0"/>
              <a:t>Trình tự mệnh lệnh.</a:t>
            </a:r>
          </a:p>
          <a:p>
            <a:pPr algn="just"/>
            <a:r>
              <a:rPr lang="vi-VN" sz="4400" dirty="0"/>
              <a:t>Trình tự cho phép.</a:t>
            </a:r>
          </a:p>
          <a:p>
            <a:pPr algn="just"/>
            <a:r>
              <a:rPr lang="vi-VN" sz="4400" dirty="0"/>
              <a:t>Trình tự đăng ký (trình tự thừa nhận).</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0"/>
            <a:ext cx="253900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76</a:t>
            </a:fld>
            <a:endParaRPr lang="en-US"/>
          </a:p>
        </p:txBody>
      </p:sp>
    </p:spTree>
    <p:extLst>
      <p:ext uri="{BB962C8B-B14F-4D97-AF65-F5344CB8AC3E}">
        <p14:creationId xmlns:p14="http://schemas.microsoft.com/office/powerpoint/2010/main" val="301784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70299"/>
            <a:ext cx="7422976" cy="563562"/>
          </a:xfrm>
        </p:spPr>
        <p:txBody>
          <a:bodyPr/>
          <a:lstStyle/>
          <a:p>
            <a:r>
              <a:rPr lang="en-US" dirty="0"/>
              <a:t>III.2. Cải tổ pháp nhân</a:t>
            </a:r>
            <a:endParaRPr lang="vi-VN" dirty="0"/>
          </a:p>
        </p:txBody>
      </p:sp>
      <p:sp>
        <p:nvSpPr>
          <p:cNvPr id="3" name="Content Placeholder 2"/>
          <p:cNvSpPr>
            <a:spLocks noGrp="1"/>
          </p:cNvSpPr>
          <p:nvPr>
            <p:ph idx="1"/>
          </p:nvPr>
        </p:nvSpPr>
        <p:spPr/>
        <p:txBody>
          <a:bodyPr/>
          <a:lstStyle/>
          <a:p>
            <a:pPr algn="just"/>
            <a:r>
              <a:rPr lang="pt-BR" sz="4000" dirty="0"/>
              <a:t>Hợp nhất pháp nhân</a:t>
            </a:r>
            <a:endParaRPr lang="vi-VN" sz="4000" b="1" dirty="0"/>
          </a:p>
          <a:p>
            <a:pPr algn="just"/>
            <a:r>
              <a:rPr lang="pt-BR" sz="4000" dirty="0"/>
              <a:t>Sáp nhập pháp nhân</a:t>
            </a:r>
            <a:endParaRPr lang="vi-VN" sz="4000" b="1" dirty="0"/>
          </a:p>
          <a:p>
            <a:pPr algn="just"/>
            <a:r>
              <a:rPr lang="pt-BR" sz="4000" dirty="0"/>
              <a:t>Chia pháp nhân</a:t>
            </a:r>
            <a:endParaRPr lang="vi-VN" sz="4000" b="1" dirty="0"/>
          </a:p>
          <a:p>
            <a:pPr algn="just"/>
            <a:r>
              <a:rPr lang="pt-BR" sz="4000" dirty="0"/>
              <a:t>Tách pháp nhân</a:t>
            </a:r>
            <a:endParaRPr lang="vi-VN" sz="4000" b="1" dirty="0"/>
          </a:p>
          <a:p>
            <a:pPr algn="just"/>
            <a:r>
              <a:rPr lang="pt-BR" sz="4000" dirty="0"/>
              <a:t>Chuyển đổi pháp nhân</a:t>
            </a:r>
            <a:endParaRPr lang="vi-VN" sz="4000" b="1"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1"/>
            <a:ext cx="2394992" cy="192359"/>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77</a:t>
            </a:fld>
            <a:endParaRPr lang="en-US"/>
          </a:p>
        </p:txBody>
      </p:sp>
    </p:spTree>
    <p:extLst>
      <p:ext uri="{BB962C8B-B14F-4D97-AF65-F5344CB8AC3E}">
        <p14:creationId xmlns:p14="http://schemas.microsoft.com/office/powerpoint/2010/main" val="38396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138767"/>
            <a:ext cx="7862887" cy="563562"/>
          </a:xfrm>
        </p:spPr>
        <p:txBody>
          <a:bodyPr/>
          <a:lstStyle/>
          <a:p>
            <a:r>
              <a:rPr lang="en-US" dirty="0"/>
              <a:t>III.3. Chấm dứt pháp nhân</a:t>
            </a:r>
            <a:endParaRPr lang="vi-VN" dirty="0"/>
          </a:p>
        </p:txBody>
      </p:sp>
      <p:sp>
        <p:nvSpPr>
          <p:cNvPr id="3" name="Content Placeholder 2"/>
          <p:cNvSpPr>
            <a:spLocks noGrp="1"/>
          </p:cNvSpPr>
          <p:nvPr>
            <p:ph idx="1"/>
          </p:nvPr>
        </p:nvSpPr>
        <p:spPr>
          <a:xfrm>
            <a:off x="457200" y="1120169"/>
            <a:ext cx="8291264" cy="5405175"/>
          </a:xfrm>
        </p:spPr>
        <p:txBody>
          <a:bodyPr/>
          <a:lstStyle/>
          <a:p>
            <a:pPr algn="just"/>
            <a:r>
              <a:rPr lang="en-US" sz="2600" dirty="0"/>
              <a:t>Cải tổ pháp nhân trong các trường hợp: hợp nhất </a:t>
            </a:r>
            <a:r>
              <a:rPr lang="en-US" sz="2600" dirty="0" err="1"/>
              <a:t>pháp</a:t>
            </a:r>
            <a:r>
              <a:rPr lang="en-US" sz="2600" dirty="0"/>
              <a:t> </a:t>
            </a:r>
            <a:r>
              <a:rPr lang="en-US" sz="2600" dirty="0" err="1"/>
              <a:t>nhân</a:t>
            </a:r>
            <a:r>
              <a:rPr lang="en-US" sz="2600" dirty="0"/>
              <a:t>; sáp nhập </a:t>
            </a:r>
            <a:r>
              <a:rPr lang="en-US" sz="2600" dirty="0" err="1"/>
              <a:t>pháp</a:t>
            </a:r>
            <a:r>
              <a:rPr lang="en-US" sz="2600" dirty="0"/>
              <a:t> </a:t>
            </a:r>
            <a:r>
              <a:rPr lang="en-US" sz="2600" dirty="0" err="1"/>
              <a:t>nhân</a:t>
            </a:r>
            <a:r>
              <a:rPr lang="en-US" sz="2600" dirty="0"/>
              <a:t>; chia </a:t>
            </a:r>
            <a:r>
              <a:rPr lang="en-US" sz="2600" dirty="0" err="1"/>
              <a:t>pháp</a:t>
            </a:r>
            <a:r>
              <a:rPr lang="en-US" sz="2600" dirty="0"/>
              <a:t> </a:t>
            </a:r>
            <a:r>
              <a:rPr lang="en-US" sz="2600" dirty="0" err="1"/>
              <a:t>nhân</a:t>
            </a:r>
            <a:r>
              <a:rPr lang="en-US" sz="2600" dirty="0"/>
              <a:t>.</a:t>
            </a:r>
          </a:p>
          <a:p>
            <a:pPr marL="0" indent="0" algn="just">
              <a:buNone/>
            </a:pPr>
            <a:r>
              <a:rPr lang="en-US" sz="2600" dirty="0"/>
              <a:t>   </a:t>
            </a:r>
            <a:r>
              <a:rPr lang="en-US" sz="2600" u="sng" dirty="0">
                <a:solidFill>
                  <a:srgbClr val="FF0000"/>
                </a:solidFill>
              </a:rPr>
              <a:t>Lưu ý</a:t>
            </a:r>
            <a:r>
              <a:rPr lang="en-US" sz="2600" dirty="0">
                <a:solidFill>
                  <a:srgbClr val="FF0000"/>
                </a:solidFill>
              </a:rPr>
              <a:t>:</a:t>
            </a:r>
            <a:r>
              <a:rPr lang="en-US" sz="2600" dirty="0"/>
              <a:t> Tách pháp nhân thì không làm chấm dứt pháp nhân </a:t>
            </a:r>
            <a:r>
              <a:rPr lang="en-US" sz="2600" dirty="0" err="1"/>
              <a:t>bị</a:t>
            </a:r>
            <a:r>
              <a:rPr lang="en-US" sz="2600" dirty="0"/>
              <a:t> </a:t>
            </a:r>
            <a:r>
              <a:rPr lang="en-US" sz="2600" dirty="0" err="1"/>
              <a:t>tách</a:t>
            </a:r>
            <a:r>
              <a:rPr lang="en-US" sz="2600" dirty="0"/>
              <a:t>.</a:t>
            </a:r>
            <a:endParaRPr lang="vi-VN" sz="2600" b="1" dirty="0"/>
          </a:p>
          <a:p>
            <a:pPr algn="just"/>
            <a:r>
              <a:rPr lang="en-US" sz="2600" dirty="0"/>
              <a:t>Giải thể pháp nhân theo các căn cứ tại </a:t>
            </a:r>
            <a:r>
              <a:rPr lang="en-US" sz="2600" dirty="0" err="1"/>
              <a:t>Điều</a:t>
            </a:r>
            <a:r>
              <a:rPr lang="en-US" sz="2600" dirty="0"/>
              <a:t> 93 BLDS 2015.</a:t>
            </a:r>
            <a:endParaRPr lang="vi-VN" sz="2600" b="1" dirty="0"/>
          </a:p>
          <a:p>
            <a:pPr algn="just"/>
            <a:r>
              <a:rPr lang="en-US" sz="2600" dirty="0"/>
              <a:t>Tuyên bố phá sản pháp nhân theo Luật Phá sản.</a:t>
            </a:r>
          </a:p>
          <a:p>
            <a:pPr marL="0" indent="0" algn="just">
              <a:buNone/>
            </a:pPr>
            <a:r>
              <a:rPr lang="en-US" sz="2600" dirty="0"/>
              <a:t>   </a:t>
            </a:r>
            <a:r>
              <a:rPr lang="en-US" sz="2600" u="sng" dirty="0">
                <a:solidFill>
                  <a:srgbClr val="FF0000"/>
                </a:solidFill>
              </a:rPr>
              <a:t>Lưu ý</a:t>
            </a:r>
            <a:r>
              <a:rPr lang="en-US" sz="2600" dirty="0">
                <a:solidFill>
                  <a:srgbClr val="FF0000"/>
                </a:solidFill>
              </a:rPr>
              <a:t>:</a:t>
            </a:r>
            <a:r>
              <a:rPr lang="en-US" sz="2600" dirty="0"/>
              <a:t> Không phải pháp nhân nào cũng có thể chấm theo thủ tục phá sản.</a:t>
            </a:r>
            <a:endParaRPr lang="vi-VN" sz="2600" b="1"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516216" y="6477001"/>
            <a:ext cx="2322984"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78</a:t>
            </a:fld>
            <a:endParaRPr lang="en-US"/>
          </a:p>
        </p:txBody>
      </p:sp>
    </p:spTree>
    <p:extLst>
      <p:ext uri="{BB962C8B-B14F-4D97-AF65-F5344CB8AC3E}">
        <p14:creationId xmlns:p14="http://schemas.microsoft.com/office/powerpoint/2010/main" val="291705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WordArt 4"/>
          <p:cNvSpPr>
            <a:spLocks noChangeArrowheads="1" noChangeShapeType="1" noTextEdit="1"/>
          </p:cNvSpPr>
          <p:nvPr/>
        </p:nvSpPr>
        <p:spPr bwMode="gray">
          <a:xfrm>
            <a:off x="1763713" y="2713038"/>
            <a:ext cx="5689600" cy="792162"/>
          </a:xfrm>
          <a:prstGeom prst="rect">
            <a:avLst/>
          </a:prstGeom>
        </p:spPr>
        <p:txBody>
          <a:bodyPr wrap="none" fromWordArt="1">
            <a:prstTxWarp prst="textDeflate">
              <a:avLst>
                <a:gd name="adj" fmla="val 0"/>
              </a:avLst>
            </a:prstTxWarp>
          </a:bodyPr>
          <a:lstStyle/>
          <a:p>
            <a:pPr algn="ctr"/>
            <a:r>
              <a:rPr lang="vi-VN" sz="3600" b="1" kern="10">
                <a:ln w="28575">
                  <a:solidFill>
                    <a:schemeClr val="bg1"/>
                  </a:solidFill>
                  <a:round/>
                  <a:headEnd/>
                  <a:tailEnd/>
                </a:ln>
                <a:gradFill rotWithShape="1">
                  <a:gsLst>
                    <a:gs pos="0">
                      <a:schemeClr val="hlink"/>
                    </a:gs>
                    <a:gs pos="100000">
                      <a:schemeClr val="accent1"/>
                    </a:gs>
                  </a:gsLst>
                  <a:lin ang="0" scaled="1"/>
                </a:gradFill>
                <a:effectLst>
                  <a:outerShdw dist="89803" dir="2700000" algn="ctr" rotWithShape="0">
                    <a:schemeClr val="tx2">
                      <a:alpha val="50000"/>
                    </a:schemeClr>
                  </a:outerShdw>
                </a:effectLst>
                <a:latin typeface="Arial"/>
                <a:cs typeface="Arial"/>
              </a:rPr>
              <a:t>Thank You !</a:t>
            </a:r>
          </a:p>
        </p:txBody>
      </p:sp>
    </p:spTree>
    <p:extLst>
      <p:ext uri="{BB962C8B-B14F-4D97-AF65-F5344CB8AC3E}">
        <p14:creationId xmlns:p14="http://schemas.microsoft.com/office/powerpoint/2010/main" val="21490698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6020"/>
                                        </p:tgtEl>
                                        <p:attrNameLst>
                                          <p:attrName>style.visibility</p:attrName>
                                        </p:attrNameLst>
                                      </p:cBhvr>
                                      <p:to>
                                        <p:strVal val="visible"/>
                                      </p:to>
                                    </p:set>
                                    <p:anim calcmode="lin" valueType="num">
                                      <p:cBhvr>
                                        <p:cTn id="7" dur="500" fill="hold"/>
                                        <p:tgtEl>
                                          <p:spTgt spid="86020"/>
                                        </p:tgtEl>
                                        <p:attrNameLst>
                                          <p:attrName>ppt_w</p:attrName>
                                        </p:attrNameLst>
                                      </p:cBhvr>
                                      <p:tavLst>
                                        <p:tav tm="0">
                                          <p:val>
                                            <p:fltVal val="0"/>
                                          </p:val>
                                        </p:tav>
                                        <p:tav tm="100000">
                                          <p:val>
                                            <p:strVal val="#ppt_w"/>
                                          </p:val>
                                        </p:tav>
                                      </p:tavLst>
                                    </p:anim>
                                    <p:anim calcmode="lin" valueType="num">
                                      <p:cBhvr>
                                        <p:cTn id="8" dur="500" fill="hold"/>
                                        <p:tgtEl>
                                          <p:spTgt spid="86020"/>
                                        </p:tgtEl>
                                        <p:attrNameLst>
                                          <p:attrName>ppt_h</p:attrName>
                                        </p:attrNameLst>
                                      </p:cBhvr>
                                      <p:tavLst>
                                        <p:tav tm="0">
                                          <p:val>
                                            <p:fltVal val="0"/>
                                          </p:val>
                                        </p:tav>
                                        <p:tav tm="100000">
                                          <p:val>
                                            <p:strVal val="#ppt_h"/>
                                          </p:val>
                                        </p:tav>
                                      </p:tavLst>
                                    </p:anim>
                                    <p:animEffect transition="in" filter="fade">
                                      <p:cBhvr>
                                        <p:cTn id="9" dur="5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Hai nhóm quan hệ nhân thân</a:t>
            </a:r>
          </a:p>
        </p:txBody>
      </p:sp>
      <p:sp>
        <p:nvSpPr>
          <p:cNvPr id="3" name="Content Placeholder 2"/>
          <p:cNvSpPr>
            <a:spLocks noGrp="1"/>
          </p:cNvSpPr>
          <p:nvPr>
            <p:ph idx="1"/>
          </p:nvPr>
        </p:nvSpPr>
        <p:spPr>
          <a:xfrm>
            <a:off x="457200" y="1628800"/>
            <a:ext cx="8229600" cy="4881538"/>
          </a:xfrm>
        </p:spPr>
        <p:txBody>
          <a:bodyPr/>
          <a:lstStyle/>
          <a:p>
            <a:pPr algn="just"/>
            <a:r>
              <a:rPr lang="en-US" sz="3600" dirty="0"/>
              <a:t>Quan hệ nhân thân </a:t>
            </a:r>
            <a:r>
              <a:rPr lang="en-US" sz="3600" dirty="0">
                <a:solidFill>
                  <a:srgbClr val="FF0000"/>
                </a:solidFill>
              </a:rPr>
              <a:t>không liên quan đến tài sản</a:t>
            </a:r>
            <a:r>
              <a:rPr lang="en-US" sz="3600" dirty="0"/>
              <a:t>.</a:t>
            </a:r>
          </a:p>
          <a:p>
            <a:pPr algn="just"/>
            <a:r>
              <a:rPr lang="en-US" sz="3600" dirty="0"/>
              <a:t>Quan hệ nhân thân </a:t>
            </a:r>
            <a:r>
              <a:rPr lang="en-US" sz="3600" dirty="0">
                <a:solidFill>
                  <a:srgbClr val="FF0000"/>
                </a:solidFill>
              </a:rPr>
              <a:t>liên quan đến tài sản</a:t>
            </a:r>
            <a:r>
              <a:rPr lang="en-US" sz="3600" dirty="0"/>
              <a:t>.</a:t>
            </a:r>
            <a:endParaRPr lang="vi-VN" sz="36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8</a:t>
            </a:fld>
            <a:endParaRPr lang="en-US"/>
          </a:p>
        </p:txBody>
      </p:sp>
    </p:spTree>
    <p:extLst>
      <p:ext uri="{BB962C8B-B14F-4D97-AF65-F5344CB8AC3E}">
        <p14:creationId xmlns:p14="http://schemas.microsoft.com/office/powerpoint/2010/main" val="1953714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2564903"/>
            <a:ext cx="8712968" cy="1080121"/>
          </a:xfrm>
        </p:spPr>
        <p:txBody>
          <a:bodyPr/>
          <a:lstStyle/>
          <a:p>
            <a:r>
              <a:rPr lang="en-US" dirty="0"/>
              <a:t>GIAO DỊCH DÂN SỰ</a:t>
            </a:r>
          </a:p>
        </p:txBody>
      </p:sp>
      <p:sp>
        <p:nvSpPr>
          <p:cNvPr id="2051" name="Rectangle 3"/>
          <p:cNvSpPr>
            <a:spLocks noGrp="1" noChangeArrowheads="1"/>
          </p:cNvSpPr>
          <p:nvPr>
            <p:ph type="subTitle" idx="1"/>
          </p:nvPr>
        </p:nvSpPr>
        <p:spPr>
          <a:xfrm>
            <a:off x="1674332" y="1916935"/>
            <a:ext cx="6019800" cy="453008"/>
          </a:xfrm>
        </p:spPr>
        <p:txBody>
          <a:bodyPr/>
          <a:lstStyle/>
          <a:p>
            <a:pPr>
              <a:lnSpc>
                <a:spcPct val="90000"/>
              </a:lnSpc>
            </a:pPr>
            <a:r>
              <a:rPr lang="en-US" sz="2400" b="1" dirty="0"/>
              <a:t>BÀI 7</a:t>
            </a:r>
          </a:p>
        </p:txBody>
      </p:sp>
      <p:sp>
        <p:nvSpPr>
          <p:cNvPr id="4" name="Rectangle 3"/>
          <p:cNvSpPr>
            <a:spLocks noGrp="1" noChangeArrowheads="1"/>
          </p:cNvSpPr>
          <p:nvPr/>
        </p:nvSpPr>
        <p:spPr bwMode="black">
          <a:xfrm>
            <a:off x="521804" y="3674492"/>
            <a:ext cx="8100392" cy="764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lnSpc>
                <a:spcPct val="90000"/>
              </a:lnSpc>
            </a:pPr>
            <a:r>
              <a:rPr lang="en-US" sz="2600" b="1" dirty="0" err="1">
                <a:solidFill>
                  <a:srgbClr val="FF0000"/>
                </a:solidFill>
              </a:rPr>
              <a:t>Ths.Luật</a:t>
            </a:r>
            <a:r>
              <a:rPr lang="en-US" sz="2600" b="1" dirty="0">
                <a:solidFill>
                  <a:srgbClr val="FF0000"/>
                </a:solidFill>
              </a:rPr>
              <a:t> Nguyễn Trương Tín</a:t>
            </a:r>
            <a:br>
              <a:rPr lang="en-US" sz="2600" b="1" dirty="0"/>
            </a:br>
            <a:r>
              <a:rPr lang="en-US" sz="2400" b="1" dirty="0">
                <a:solidFill>
                  <a:srgbClr val="FF0000"/>
                </a:solidFill>
              </a:rPr>
              <a:t>Khoa Luật Dân sự - Đại học Luật TP.HCM</a:t>
            </a:r>
            <a:br>
              <a:rPr lang="en-US" sz="2400" b="1" dirty="0"/>
            </a:br>
            <a:endParaRPr lang="en-US" sz="2400" b="1" dirty="0">
              <a:solidFill>
                <a:srgbClr val="FFC000"/>
              </a:solidFill>
            </a:endParaRPr>
          </a:p>
        </p:txBody>
      </p:sp>
    </p:spTree>
    <p:extLst>
      <p:ext uri="{BB962C8B-B14F-4D97-AF65-F5344CB8AC3E}">
        <p14:creationId xmlns:p14="http://schemas.microsoft.com/office/powerpoint/2010/main" val="228143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arn(inVertical)">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arn(inVertical)">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86065"/>
            <a:ext cx="7416824" cy="563562"/>
          </a:xfrm>
        </p:spPr>
        <p:txBody>
          <a:bodyPr/>
          <a:lstStyle/>
          <a:p>
            <a:r>
              <a:rPr lang="vi-VN" dirty="0"/>
              <a:t>I. Khái niệm giao dịch dân sự</a:t>
            </a:r>
          </a:p>
        </p:txBody>
      </p:sp>
      <p:sp>
        <p:nvSpPr>
          <p:cNvPr id="3" name="Content Placeholder 2"/>
          <p:cNvSpPr>
            <a:spLocks noGrp="1"/>
          </p:cNvSpPr>
          <p:nvPr>
            <p:ph idx="1"/>
          </p:nvPr>
        </p:nvSpPr>
        <p:spPr>
          <a:xfrm>
            <a:off x="683568" y="1268760"/>
            <a:ext cx="8003232" cy="5241578"/>
          </a:xfrm>
        </p:spPr>
        <p:txBody>
          <a:bodyPr/>
          <a:lstStyle/>
          <a:p>
            <a:pPr marL="0" indent="0" algn="just">
              <a:buNone/>
            </a:pPr>
            <a:r>
              <a:rPr lang="pt-BR" sz="4500" dirty="0"/>
              <a:t>Giao dịch dân sự là </a:t>
            </a:r>
            <a:r>
              <a:rPr lang="pt-BR" sz="4500" u="sng" dirty="0">
                <a:solidFill>
                  <a:srgbClr val="FF0000"/>
                </a:solidFill>
              </a:rPr>
              <a:t>hợp đồng</a:t>
            </a:r>
            <a:r>
              <a:rPr lang="pt-BR" sz="4500" dirty="0"/>
              <a:t> hoặc </a:t>
            </a:r>
            <a:r>
              <a:rPr lang="pt-BR" sz="4500" u="sng" dirty="0">
                <a:solidFill>
                  <a:srgbClr val="FF0000"/>
                </a:solidFill>
              </a:rPr>
              <a:t>hành vi pháp lý đơn phương</a:t>
            </a:r>
            <a:r>
              <a:rPr lang="pt-BR" sz="4500" dirty="0"/>
              <a:t> làm phát sinh, thay đổi hoặc chấm dứt quyền, nghĩa vụ dân sự.</a:t>
            </a:r>
            <a:endParaRPr lang="vi-VN" sz="45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81</a:t>
            </a:fld>
            <a:endParaRPr lang="en-US"/>
          </a:p>
        </p:txBody>
      </p:sp>
    </p:spTree>
    <p:extLst>
      <p:ext uri="{BB962C8B-B14F-4D97-AF65-F5344CB8AC3E}">
        <p14:creationId xmlns:p14="http://schemas.microsoft.com/office/powerpoint/2010/main" val="324050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17597"/>
            <a:ext cx="7272808" cy="563562"/>
          </a:xfrm>
        </p:spPr>
        <p:txBody>
          <a:bodyPr/>
          <a:lstStyle/>
          <a:p>
            <a:r>
              <a:rPr lang="en-US" dirty="0"/>
              <a:t>II. Ý nghĩa giao dịch dân sự</a:t>
            </a:r>
            <a:endParaRPr lang="vi-VN" dirty="0"/>
          </a:p>
        </p:txBody>
      </p:sp>
      <p:sp>
        <p:nvSpPr>
          <p:cNvPr id="3" name="Content Placeholder 2"/>
          <p:cNvSpPr>
            <a:spLocks noGrp="1"/>
          </p:cNvSpPr>
          <p:nvPr>
            <p:ph idx="1"/>
          </p:nvPr>
        </p:nvSpPr>
        <p:spPr/>
        <p:txBody>
          <a:bodyPr/>
          <a:lstStyle/>
          <a:p>
            <a:pPr algn="just">
              <a:buFontTx/>
              <a:buChar char="-"/>
            </a:pPr>
            <a:r>
              <a:rPr lang="en-US" sz="3200" dirty="0"/>
              <a:t>Giao dịch dân sự là căn cứ phổ biến, thông dụng nhất trong các căn cứ làm phát sinh, thay đổi, chấm dứt quyền và nghĩa vụ dân sự.</a:t>
            </a:r>
          </a:p>
          <a:p>
            <a:pPr algn="just">
              <a:buFontTx/>
              <a:buChar char="-"/>
            </a:pPr>
            <a:r>
              <a:rPr lang="en-US" sz="3200" dirty="0"/>
              <a:t>Giao dịch dân sự là phương tiện pháp lý quan trọng nhất trong giao lưu dân sự, trong việc dịch chuyển tài sản và cung ứng dịch vụ nhằm đáp ứng nhu cầu cho các thành viên trong xã hội.</a:t>
            </a:r>
          </a:p>
          <a:p>
            <a:pPr marL="0" indent="0" algn="just">
              <a:buNone/>
            </a:pPr>
            <a:r>
              <a:rPr lang="en-US" sz="3200" dirty="0"/>
              <a:t> </a:t>
            </a:r>
            <a:endParaRPr lang="vi-VN" sz="32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72200" y="6477000"/>
            <a:ext cx="2467000"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82</a:t>
            </a:fld>
            <a:endParaRPr lang="en-US"/>
          </a:p>
        </p:txBody>
      </p:sp>
    </p:spTree>
    <p:extLst>
      <p:ext uri="{BB962C8B-B14F-4D97-AF65-F5344CB8AC3E}">
        <p14:creationId xmlns:p14="http://schemas.microsoft.com/office/powerpoint/2010/main" val="80238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170299"/>
            <a:ext cx="8144767" cy="563562"/>
          </a:xfrm>
        </p:spPr>
        <p:txBody>
          <a:bodyPr/>
          <a:lstStyle/>
          <a:p>
            <a:r>
              <a:rPr lang="en-US" dirty="0"/>
              <a:t>III. Phân loại giao dịch dân sự</a:t>
            </a:r>
            <a:endParaRPr lang="vi-VN" dirty="0"/>
          </a:p>
        </p:txBody>
      </p:sp>
      <p:sp>
        <p:nvSpPr>
          <p:cNvPr id="3" name="Content Placeholder 2"/>
          <p:cNvSpPr>
            <a:spLocks noGrp="1"/>
          </p:cNvSpPr>
          <p:nvPr>
            <p:ph idx="1"/>
          </p:nvPr>
        </p:nvSpPr>
        <p:spPr>
          <a:xfrm>
            <a:off x="457200" y="1340768"/>
            <a:ext cx="8229600" cy="5169570"/>
          </a:xfrm>
        </p:spPr>
        <p:txBody>
          <a:bodyPr/>
          <a:lstStyle/>
          <a:p>
            <a:pPr marL="514350" indent="-514350" algn="just">
              <a:buAutoNum type="arabicPeriod"/>
            </a:pPr>
            <a:r>
              <a:rPr lang="en-US" sz="4000" dirty="0"/>
              <a:t>Hợp đồng dân sự </a:t>
            </a:r>
          </a:p>
          <a:p>
            <a:pPr marL="514350" indent="-514350" algn="just">
              <a:buAutoNum type="arabicPeriod"/>
            </a:pPr>
            <a:r>
              <a:rPr lang="en-US" sz="4000" dirty="0"/>
              <a:t>Hành vi pháp lý đơn phương</a:t>
            </a:r>
            <a:endParaRPr lang="vi-VN" sz="40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0"/>
            <a:ext cx="239499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83</a:t>
            </a:fld>
            <a:endParaRPr lang="en-US"/>
          </a:p>
        </p:txBody>
      </p:sp>
    </p:spTree>
    <p:extLst>
      <p:ext uri="{BB962C8B-B14F-4D97-AF65-F5344CB8AC3E}">
        <p14:creationId xmlns:p14="http://schemas.microsoft.com/office/powerpoint/2010/main" val="1878790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III.1. Hợp đồng dân sự</a:t>
            </a:r>
          </a:p>
        </p:txBody>
      </p:sp>
      <p:sp>
        <p:nvSpPr>
          <p:cNvPr id="3" name="Content Placeholder 2"/>
          <p:cNvSpPr>
            <a:spLocks noGrp="1"/>
          </p:cNvSpPr>
          <p:nvPr>
            <p:ph idx="1"/>
          </p:nvPr>
        </p:nvSpPr>
        <p:spPr/>
        <p:txBody>
          <a:bodyPr/>
          <a:lstStyle/>
          <a:p>
            <a:pPr algn="just">
              <a:buFontTx/>
              <a:buChar char="-"/>
            </a:pPr>
            <a:r>
              <a:rPr lang="vi-VN" sz="3400" dirty="0"/>
              <a:t>Hợp đồng là </a:t>
            </a:r>
            <a:r>
              <a:rPr lang="en-US" sz="3400" dirty="0" err="1"/>
              <a:t>sự</a:t>
            </a:r>
            <a:r>
              <a:rPr lang="en-US" sz="3400" dirty="0"/>
              <a:t> </a:t>
            </a:r>
            <a:r>
              <a:rPr lang="vi-VN" sz="3400" dirty="0">
                <a:solidFill>
                  <a:srgbClr val="FF0000"/>
                </a:solidFill>
              </a:rPr>
              <a:t>thỏa thuận</a:t>
            </a:r>
            <a:r>
              <a:rPr lang="vi-VN" sz="3400" dirty="0"/>
              <a:t> giữa các bên về việc </a:t>
            </a:r>
            <a:r>
              <a:rPr lang="vi-VN" sz="3400" dirty="0">
                <a:solidFill>
                  <a:srgbClr val="FF0000"/>
                </a:solidFill>
              </a:rPr>
              <a:t>xác lập, thay đổi, hoặc chấm dứt quyền, nghĩa vụ dân sự</a:t>
            </a:r>
            <a:r>
              <a:rPr lang="vi-VN" sz="3400" dirty="0"/>
              <a:t> (Điều 3</a:t>
            </a:r>
            <a:r>
              <a:rPr lang="en-US" sz="3400" dirty="0"/>
              <a:t>5</a:t>
            </a:r>
            <a:r>
              <a:rPr lang="vi-VN" sz="3400" dirty="0"/>
              <a:t>8 BLDS</a:t>
            </a:r>
            <a:r>
              <a:rPr lang="en-US" sz="3400" dirty="0"/>
              <a:t> 2015</a:t>
            </a:r>
            <a:r>
              <a:rPr lang="vi-VN" sz="3400" dirty="0"/>
              <a:t>).</a:t>
            </a:r>
          </a:p>
          <a:p>
            <a:pPr algn="just">
              <a:buFontTx/>
              <a:buChar char="-"/>
            </a:pPr>
            <a:r>
              <a:rPr lang="vi-VN" sz="3400" dirty="0"/>
              <a:t>Ví dụ: </a:t>
            </a:r>
            <a:r>
              <a:rPr lang="en-US" sz="3400" dirty="0"/>
              <a:t>H</a:t>
            </a:r>
            <a:r>
              <a:rPr lang="vi-VN" sz="3400" dirty="0"/>
              <a:t>ợp đồng mua bán tài sản, </a:t>
            </a:r>
            <a:r>
              <a:rPr lang="en-US" sz="3400" dirty="0"/>
              <a:t>H</a:t>
            </a:r>
            <a:r>
              <a:rPr lang="vi-VN" sz="3400" dirty="0"/>
              <a:t>ợp đồng vay tài sản, </a:t>
            </a:r>
            <a:r>
              <a:rPr lang="en-US" sz="3400" dirty="0"/>
              <a:t>H</a:t>
            </a:r>
            <a:r>
              <a:rPr lang="vi-VN" sz="3400" dirty="0"/>
              <a:t>ợp đồng hợp tác, </a:t>
            </a:r>
            <a:r>
              <a:rPr lang="en-US" sz="3400" dirty="0"/>
              <a:t>H</a:t>
            </a:r>
            <a:r>
              <a:rPr lang="vi-VN" sz="3400" dirty="0"/>
              <a:t>ợp đồng dịch vụ...			</a:t>
            </a:r>
            <a:endParaRPr lang="en-US" sz="34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0"/>
            <a:ext cx="253900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84</a:t>
            </a:fld>
            <a:endParaRPr lang="en-US"/>
          </a:p>
        </p:txBody>
      </p:sp>
    </p:spTree>
    <p:extLst>
      <p:ext uri="{BB962C8B-B14F-4D97-AF65-F5344CB8AC3E}">
        <p14:creationId xmlns:p14="http://schemas.microsoft.com/office/powerpoint/2010/main" val="393020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73403"/>
            <a:ext cx="7711008" cy="563562"/>
          </a:xfrm>
        </p:spPr>
        <p:txBody>
          <a:bodyPr/>
          <a:lstStyle/>
          <a:p>
            <a:r>
              <a:rPr lang="vi-VN" dirty="0"/>
              <a:t>III.2. Hành vi pháp lý đơn phương</a:t>
            </a:r>
          </a:p>
        </p:txBody>
      </p:sp>
      <p:sp>
        <p:nvSpPr>
          <p:cNvPr id="3" name="Content Placeholder 2"/>
          <p:cNvSpPr>
            <a:spLocks noGrp="1"/>
          </p:cNvSpPr>
          <p:nvPr>
            <p:ph idx="1"/>
          </p:nvPr>
        </p:nvSpPr>
        <p:spPr>
          <a:xfrm>
            <a:off x="457200" y="1412776"/>
            <a:ext cx="8229600" cy="5037602"/>
          </a:xfrm>
        </p:spPr>
        <p:txBody>
          <a:bodyPr/>
          <a:lstStyle/>
          <a:p>
            <a:pPr algn="just"/>
            <a:r>
              <a:rPr lang="en-US" sz="3200" dirty="0"/>
              <a:t>Hành vi pháp lý đơn phương là sự </a:t>
            </a:r>
            <a:r>
              <a:rPr lang="en-US" sz="3200" dirty="0">
                <a:solidFill>
                  <a:srgbClr val="FF0000"/>
                </a:solidFill>
              </a:rPr>
              <a:t>thể hiện ý chí một bên chủ thể</a:t>
            </a:r>
            <a:r>
              <a:rPr lang="en-US" sz="3200" dirty="0"/>
              <a:t> nhằm làm </a:t>
            </a:r>
            <a:r>
              <a:rPr lang="en-US" sz="3200" dirty="0">
                <a:solidFill>
                  <a:srgbClr val="FF0000"/>
                </a:solidFill>
              </a:rPr>
              <a:t>phát sinh, thay đổi, hoặc chấm dứt quyền, nghĩa vụ dân sự</a:t>
            </a:r>
            <a:r>
              <a:rPr lang="en-US" sz="3200" dirty="0"/>
              <a:t>.</a:t>
            </a:r>
          </a:p>
          <a:p>
            <a:pPr algn="just"/>
            <a:r>
              <a:rPr lang="en-US" sz="3200" dirty="0"/>
              <a:t>Ví dụ: Cá nhân lập </a:t>
            </a:r>
            <a:r>
              <a:rPr lang="pt-BR" sz="3200" dirty="0"/>
              <a:t>di chúc, từ chối nhận di sản...</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444208" y="6477001"/>
            <a:ext cx="2394992"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85</a:t>
            </a:fld>
            <a:endParaRPr lang="en-US"/>
          </a:p>
        </p:txBody>
      </p:sp>
    </p:spTree>
    <p:extLst>
      <p:ext uri="{BB962C8B-B14F-4D97-AF65-F5344CB8AC3E}">
        <p14:creationId xmlns:p14="http://schemas.microsoft.com/office/powerpoint/2010/main" val="1823392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43423"/>
            <a:ext cx="6912768" cy="563562"/>
          </a:xfrm>
        </p:spPr>
        <p:txBody>
          <a:bodyPr/>
          <a:lstStyle/>
          <a:p>
            <a:r>
              <a:rPr lang="pt-BR" dirty="0"/>
              <a:t>IV. Điều kiện có hiệu lực của giao dịch dân sự</a:t>
            </a:r>
            <a:endParaRPr lang="vi-VN" dirty="0"/>
          </a:p>
        </p:txBody>
      </p:sp>
      <p:sp>
        <p:nvSpPr>
          <p:cNvPr id="3" name="Content Placeholder 2"/>
          <p:cNvSpPr>
            <a:spLocks noGrp="1"/>
          </p:cNvSpPr>
          <p:nvPr>
            <p:ph idx="1"/>
          </p:nvPr>
        </p:nvSpPr>
        <p:spPr>
          <a:xfrm>
            <a:off x="457200" y="1052735"/>
            <a:ext cx="8229600" cy="5395689"/>
          </a:xfrm>
        </p:spPr>
        <p:txBody>
          <a:bodyPr/>
          <a:lstStyle/>
          <a:p>
            <a:pPr marL="0" indent="0" algn="ctr">
              <a:buNone/>
            </a:pPr>
            <a:r>
              <a:rPr lang="pt-BR" sz="2400" u="sng" dirty="0"/>
              <a:t>Điều 117 BLDS 2015</a:t>
            </a:r>
            <a:r>
              <a:rPr lang="pt-BR" sz="2400" dirty="0"/>
              <a:t>:</a:t>
            </a:r>
          </a:p>
          <a:p>
            <a:pPr algn="just"/>
            <a:r>
              <a:rPr lang="en-US" sz="2400" dirty="0"/>
              <a:t>1. </a:t>
            </a:r>
            <a:r>
              <a:rPr lang="en-US" sz="2400" dirty="0" err="1"/>
              <a:t>Giao</a:t>
            </a:r>
            <a:r>
              <a:rPr lang="en-US" sz="2400" dirty="0"/>
              <a:t> </a:t>
            </a:r>
            <a:r>
              <a:rPr lang="en-US" sz="2400" dirty="0" err="1"/>
              <a:t>dịch</a:t>
            </a:r>
            <a:r>
              <a:rPr lang="en-US" sz="2400" dirty="0"/>
              <a:t> </a:t>
            </a:r>
            <a:r>
              <a:rPr lang="en-US" sz="2400" dirty="0" err="1"/>
              <a:t>dân</a:t>
            </a:r>
            <a:r>
              <a:rPr lang="en-US" sz="2400" dirty="0"/>
              <a:t> </a:t>
            </a:r>
            <a:r>
              <a:rPr lang="en-US" sz="2400" dirty="0" err="1"/>
              <a:t>sự</a:t>
            </a:r>
            <a:r>
              <a:rPr lang="en-US" sz="2400" dirty="0"/>
              <a:t> </a:t>
            </a:r>
            <a:r>
              <a:rPr lang="en-US" sz="2400" dirty="0" err="1"/>
              <a:t>có</a:t>
            </a:r>
            <a:r>
              <a:rPr lang="en-US" sz="2400" dirty="0"/>
              <a:t> </a:t>
            </a:r>
            <a:r>
              <a:rPr lang="en-US" sz="2400" dirty="0" err="1"/>
              <a:t>hiệu</a:t>
            </a:r>
            <a:r>
              <a:rPr lang="en-US" sz="2400" dirty="0"/>
              <a:t> </a:t>
            </a:r>
            <a:r>
              <a:rPr lang="en-US" sz="2400" dirty="0" err="1"/>
              <a:t>lực</a:t>
            </a:r>
            <a:r>
              <a:rPr lang="en-US" sz="2400" dirty="0"/>
              <a:t> </a:t>
            </a:r>
            <a:r>
              <a:rPr lang="en-US" sz="2400" dirty="0" err="1"/>
              <a:t>khi</a:t>
            </a:r>
            <a:r>
              <a:rPr lang="en-US" sz="2400" dirty="0"/>
              <a:t> </a:t>
            </a:r>
            <a:r>
              <a:rPr lang="en-US" sz="2400" dirty="0" err="1"/>
              <a:t>có</a:t>
            </a:r>
            <a:r>
              <a:rPr lang="en-US" sz="2400" dirty="0"/>
              <a:t> </a:t>
            </a:r>
            <a:r>
              <a:rPr lang="en-US" sz="2400" dirty="0" err="1"/>
              <a:t>đủ</a:t>
            </a:r>
            <a:r>
              <a:rPr lang="en-US" sz="2400" dirty="0"/>
              <a:t> </a:t>
            </a:r>
            <a:r>
              <a:rPr lang="en-US" sz="2400" dirty="0" err="1"/>
              <a:t>các</a:t>
            </a:r>
            <a:r>
              <a:rPr lang="en-US" sz="2400" dirty="0"/>
              <a:t> </a:t>
            </a:r>
            <a:r>
              <a:rPr lang="en-US" sz="2400" dirty="0" err="1"/>
              <a:t>điều</a:t>
            </a:r>
            <a:r>
              <a:rPr lang="en-US" sz="2400" dirty="0"/>
              <a:t> </a:t>
            </a:r>
            <a:r>
              <a:rPr lang="en-US" sz="2400" dirty="0" err="1"/>
              <a:t>kiện</a:t>
            </a:r>
            <a:r>
              <a:rPr lang="en-US" sz="2400" dirty="0"/>
              <a:t> </a:t>
            </a:r>
            <a:r>
              <a:rPr lang="en-US" sz="2400" dirty="0" err="1"/>
              <a:t>sau</a:t>
            </a:r>
            <a:r>
              <a:rPr lang="en-US" sz="2400" dirty="0"/>
              <a:t> </a:t>
            </a:r>
            <a:r>
              <a:rPr lang="en-US" sz="2400" dirty="0" err="1"/>
              <a:t>đây</a:t>
            </a:r>
            <a:r>
              <a:rPr lang="en-US" sz="2400" dirty="0"/>
              <a:t>:</a:t>
            </a:r>
          </a:p>
          <a:p>
            <a:pPr marL="0" indent="0" algn="just">
              <a:buNone/>
            </a:pPr>
            <a:r>
              <a:rPr lang="en-US" sz="2400" dirty="0"/>
              <a:t>a) </a:t>
            </a:r>
            <a:r>
              <a:rPr lang="en-US" sz="2400" dirty="0" err="1"/>
              <a:t>Chủ</a:t>
            </a:r>
            <a:r>
              <a:rPr lang="en-US" sz="2400" dirty="0"/>
              <a:t> </a:t>
            </a:r>
            <a:r>
              <a:rPr lang="en-US" sz="2400" dirty="0" err="1"/>
              <a:t>thể</a:t>
            </a:r>
            <a:r>
              <a:rPr lang="en-US" sz="2400" dirty="0"/>
              <a:t> </a:t>
            </a:r>
            <a:r>
              <a:rPr lang="en-US" sz="2400" dirty="0" err="1"/>
              <a:t>có</a:t>
            </a:r>
            <a:r>
              <a:rPr lang="en-US" sz="2400" dirty="0"/>
              <a:t> </a:t>
            </a:r>
            <a:r>
              <a:rPr lang="en-US" sz="2400" dirty="0" err="1"/>
              <a:t>năng</a:t>
            </a:r>
            <a:r>
              <a:rPr lang="en-US" sz="2400" dirty="0"/>
              <a:t> </a:t>
            </a:r>
            <a:r>
              <a:rPr lang="en-US" sz="2400" dirty="0" err="1"/>
              <a:t>lực</a:t>
            </a:r>
            <a:r>
              <a:rPr lang="en-US" sz="2400" dirty="0"/>
              <a:t> </a:t>
            </a:r>
            <a:r>
              <a:rPr lang="en-US" sz="2400" dirty="0" err="1"/>
              <a:t>pháp</a:t>
            </a:r>
            <a:r>
              <a:rPr lang="en-US" sz="2400" dirty="0"/>
              <a:t> </a:t>
            </a:r>
            <a:r>
              <a:rPr lang="en-US" sz="2400" dirty="0" err="1"/>
              <a:t>luật</a:t>
            </a:r>
            <a:r>
              <a:rPr lang="en-US" sz="2400" dirty="0"/>
              <a:t> </a:t>
            </a:r>
            <a:r>
              <a:rPr lang="en-US" sz="2400" dirty="0" err="1"/>
              <a:t>dân</a:t>
            </a:r>
            <a:r>
              <a:rPr lang="en-US" sz="2400" dirty="0"/>
              <a:t> </a:t>
            </a:r>
            <a:r>
              <a:rPr lang="en-US" sz="2400" dirty="0" err="1"/>
              <a:t>sự</a:t>
            </a:r>
            <a:r>
              <a:rPr lang="en-US" sz="2400" dirty="0"/>
              <a:t>, </a:t>
            </a:r>
            <a:r>
              <a:rPr lang="en-US" sz="2400" dirty="0" err="1"/>
              <a:t>năng</a:t>
            </a:r>
            <a:r>
              <a:rPr lang="en-US" sz="2400" dirty="0"/>
              <a:t> </a:t>
            </a:r>
            <a:r>
              <a:rPr lang="en-US" sz="2400" dirty="0" err="1"/>
              <a:t>lực</a:t>
            </a:r>
            <a:r>
              <a:rPr lang="en-US" sz="2400" dirty="0"/>
              <a:t> </a:t>
            </a:r>
            <a:r>
              <a:rPr lang="en-US" sz="2400" dirty="0" err="1"/>
              <a:t>hành</a:t>
            </a:r>
            <a:r>
              <a:rPr lang="en-US" sz="2400" dirty="0"/>
              <a:t> vi </a:t>
            </a:r>
            <a:r>
              <a:rPr lang="en-US" sz="2400" dirty="0" err="1"/>
              <a:t>dân</a:t>
            </a:r>
            <a:r>
              <a:rPr lang="en-US" sz="2400" dirty="0"/>
              <a:t> </a:t>
            </a:r>
            <a:r>
              <a:rPr lang="en-US" sz="2400" dirty="0" err="1"/>
              <a:t>sự</a:t>
            </a:r>
            <a:r>
              <a:rPr lang="en-US" sz="2400" dirty="0"/>
              <a:t> </a:t>
            </a:r>
            <a:r>
              <a:rPr lang="en-US" sz="2400" dirty="0" err="1"/>
              <a:t>phù</a:t>
            </a:r>
            <a:r>
              <a:rPr lang="en-US" sz="2400" dirty="0"/>
              <a:t> </a:t>
            </a:r>
            <a:r>
              <a:rPr lang="en-US" sz="2400" dirty="0" err="1"/>
              <a:t>hợp</a:t>
            </a:r>
            <a:r>
              <a:rPr lang="en-US" sz="2400" dirty="0"/>
              <a:t> </a:t>
            </a:r>
            <a:r>
              <a:rPr lang="en-US" sz="2400" dirty="0" err="1"/>
              <a:t>với</a:t>
            </a:r>
            <a:r>
              <a:rPr lang="en-US" sz="2400" dirty="0"/>
              <a:t> </a:t>
            </a:r>
            <a:r>
              <a:rPr lang="en-US" sz="2400" dirty="0" err="1"/>
              <a:t>giao</a:t>
            </a:r>
            <a:r>
              <a:rPr lang="en-US" sz="2400" dirty="0"/>
              <a:t> </a:t>
            </a:r>
            <a:r>
              <a:rPr lang="en-US" sz="2400" dirty="0" err="1"/>
              <a:t>dịch</a:t>
            </a:r>
            <a:r>
              <a:rPr lang="en-US" sz="2400" dirty="0"/>
              <a:t> </a:t>
            </a:r>
            <a:r>
              <a:rPr lang="en-US" sz="2400" dirty="0" err="1"/>
              <a:t>dân</a:t>
            </a:r>
            <a:r>
              <a:rPr lang="en-US" sz="2400" dirty="0"/>
              <a:t> </a:t>
            </a:r>
            <a:r>
              <a:rPr lang="en-US" sz="2400" dirty="0" err="1"/>
              <a:t>sự</a:t>
            </a:r>
            <a:r>
              <a:rPr lang="en-US" sz="2400" dirty="0"/>
              <a:t> </a:t>
            </a:r>
            <a:r>
              <a:rPr lang="en-US" sz="2400" dirty="0" err="1"/>
              <a:t>được</a:t>
            </a:r>
            <a:r>
              <a:rPr lang="en-US" sz="2400" dirty="0"/>
              <a:t> </a:t>
            </a:r>
            <a:r>
              <a:rPr lang="en-US" sz="2400" dirty="0" err="1"/>
              <a:t>xác</a:t>
            </a:r>
            <a:r>
              <a:rPr lang="en-US" sz="2400" dirty="0"/>
              <a:t> </a:t>
            </a:r>
            <a:r>
              <a:rPr lang="en-US" sz="2400" dirty="0" err="1"/>
              <a:t>lập</a:t>
            </a:r>
            <a:r>
              <a:rPr lang="en-US" sz="2400" dirty="0"/>
              <a:t>;</a:t>
            </a:r>
          </a:p>
          <a:p>
            <a:pPr marL="0" indent="0" algn="just">
              <a:buNone/>
            </a:pPr>
            <a:r>
              <a:rPr lang="en-US" sz="2400" dirty="0"/>
              <a:t>b) </a:t>
            </a:r>
            <a:r>
              <a:rPr lang="en-US" sz="2400" dirty="0" err="1"/>
              <a:t>Chủ</a:t>
            </a:r>
            <a:r>
              <a:rPr lang="en-US" sz="2400" dirty="0"/>
              <a:t> </a:t>
            </a:r>
            <a:r>
              <a:rPr lang="en-US" sz="2400" dirty="0" err="1"/>
              <a:t>thể</a:t>
            </a:r>
            <a:r>
              <a:rPr lang="en-US" sz="2400" dirty="0"/>
              <a:t> </a:t>
            </a:r>
            <a:r>
              <a:rPr lang="en-US" sz="2400" dirty="0" err="1"/>
              <a:t>tham</a:t>
            </a:r>
            <a:r>
              <a:rPr lang="en-US" sz="2400" dirty="0"/>
              <a:t> </a:t>
            </a:r>
            <a:r>
              <a:rPr lang="en-US" sz="2400" dirty="0" err="1"/>
              <a:t>gia</a:t>
            </a:r>
            <a:r>
              <a:rPr lang="en-US" sz="2400" dirty="0"/>
              <a:t> </a:t>
            </a:r>
            <a:r>
              <a:rPr lang="en-US" sz="2400" dirty="0" err="1"/>
              <a:t>giao</a:t>
            </a:r>
            <a:r>
              <a:rPr lang="en-US" sz="2400" dirty="0"/>
              <a:t> </a:t>
            </a:r>
            <a:r>
              <a:rPr lang="en-US" sz="2400" dirty="0" err="1"/>
              <a:t>dịch</a:t>
            </a:r>
            <a:r>
              <a:rPr lang="en-US" sz="2400" dirty="0"/>
              <a:t> </a:t>
            </a:r>
            <a:r>
              <a:rPr lang="en-US" sz="2400" dirty="0" err="1"/>
              <a:t>dân</a:t>
            </a:r>
            <a:r>
              <a:rPr lang="en-US" sz="2400" dirty="0"/>
              <a:t> </a:t>
            </a:r>
            <a:r>
              <a:rPr lang="en-US" sz="2400" dirty="0" err="1"/>
              <a:t>sự</a:t>
            </a:r>
            <a:r>
              <a:rPr lang="en-US" sz="2400" dirty="0"/>
              <a:t> </a:t>
            </a:r>
            <a:r>
              <a:rPr lang="en-US" sz="2400" dirty="0" err="1"/>
              <a:t>hoàn</a:t>
            </a:r>
            <a:r>
              <a:rPr lang="en-US" sz="2400" dirty="0"/>
              <a:t> </a:t>
            </a:r>
            <a:r>
              <a:rPr lang="en-US" sz="2400" dirty="0" err="1"/>
              <a:t>toàn</a:t>
            </a:r>
            <a:r>
              <a:rPr lang="en-US" sz="2400" dirty="0"/>
              <a:t> </a:t>
            </a:r>
            <a:r>
              <a:rPr lang="en-US" sz="2400" dirty="0" err="1"/>
              <a:t>tự</a:t>
            </a:r>
            <a:r>
              <a:rPr lang="en-US" sz="2400" dirty="0"/>
              <a:t> </a:t>
            </a:r>
            <a:r>
              <a:rPr lang="en-US" sz="2400" dirty="0" err="1"/>
              <a:t>nguyện</a:t>
            </a:r>
            <a:r>
              <a:rPr lang="en-US" sz="2400" dirty="0"/>
              <a:t>;</a:t>
            </a:r>
          </a:p>
          <a:p>
            <a:pPr marL="0" indent="0" algn="just">
              <a:buNone/>
            </a:pPr>
            <a:r>
              <a:rPr lang="en-US" sz="2400" dirty="0"/>
              <a:t>c) </a:t>
            </a:r>
            <a:r>
              <a:rPr lang="en-US" sz="2400" dirty="0" err="1"/>
              <a:t>Mục</a:t>
            </a:r>
            <a:r>
              <a:rPr lang="en-US" sz="2400" dirty="0"/>
              <a:t> </a:t>
            </a:r>
            <a:r>
              <a:rPr lang="en-US" sz="2400" dirty="0" err="1"/>
              <a:t>đích</a:t>
            </a:r>
            <a:r>
              <a:rPr lang="en-US" sz="2400" dirty="0"/>
              <a:t> </a:t>
            </a:r>
            <a:r>
              <a:rPr lang="en-US" sz="2400" dirty="0" err="1"/>
              <a:t>và</a:t>
            </a:r>
            <a:r>
              <a:rPr lang="en-US" sz="2400" dirty="0"/>
              <a:t> </a:t>
            </a:r>
            <a:r>
              <a:rPr lang="en-US" sz="2400" dirty="0" err="1"/>
              <a:t>nội</a:t>
            </a:r>
            <a:r>
              <a:rPr lang="en-US" sz="2400" dirty="0"/>
              <a:t> dung </a:t>
            </a:r>
            <a:r>
              <a:rPr lang="en-US" sz="2400" dirty="0" err="1"/>
              <a:t>của</a:t>
            </a:r>
            <a:r>
              <a:rPr lang="en-US" sz="2400" dirty="0"/>
              <a:t> </a:t>
            </a:r>
            <a:r>
              <a:rPr lang="en-US" sz="2400" dirty="0" err="1"/>
              <a:t>giao</a:t>
            </a:r>
            <a:r>
              <a:rPr lang="en-US" sz="2400" dirty="0"/>
              <a:t> </a:t>
            </a:r>
            <a:r>
              <a:rPr lang="en-US" sz="2400" dirty="0" err="1"/>
              <a:t>dịch</a:t>
            </a:r>
            <a:r>
              <a:rPr lang="en-US" sz="2400" dirty="0"/>
              <a:t> </a:t>
            </a:r>
            <a:r>
              <a:rPr lang="en-US" sz="2400" dirty="0" err="1"/>
              <a:t>dân</a:t>
            </a:r>
            <a:r>
              <a:rPr lang="en-US" sz="2400" dirty="0"/>
              <a:t> </a:t>
            </a:r>
            <a:r>
              <a:rPr lang="en-US" sz="2400" dirty="0" err="1"/>
              <a:t>sự</a:t>
            </a:r>
            <a:r>
              <a:rPr lang="en-US" sz="2400" dirty="0"/>
              <a:t> </a:t>
            </a:r>
            <a:r>
              <a:rPr lang="en-US" sz="2400" dirty="0" err="1"/>
              <a:t>không</a:t>
            </a:r>
            <a:r>
              <a:rPr lang="en-US" sz="2400" dirty="0"/>
              <a:t> vi </a:t>
            </a:r>
            <a:r>
              <a:rPr lang="en-US" sz="2400" dirty="0" err="1"/>
              <a:t>phạm</a:t>
            </a:r>
            <a:r>
              <a:rPr lang="en-US" sz="2400" dirty="0"/>
              <a:t> </a:t>
            </a:r>
            <a:r>
              <a:rPr lang="en-US" sz="2400" dirty="0" err="1"/>
              <a:t>điều</a:t>
            </a:r>
            <a:r>
              <a:rPr lang="en-US" sz="2400" dirty="0"/>
              <a:t> </a:t>
            </a:r>
            <a:r>
              <a:rPr lang="en-US" sz="2400" dirty="0" err="1"/>
              <a:t>cấm</a:t>
            </a:r>
            <a:r>
              <a:rPr lang="en-US" sz="2400" dirty="0"/>
              <a:t> </a:t>
            </a:r>
            <a:r>
              <a:rPr lang="en-US" sz="2400" dirty="0" err="1"/>
              <a:t>của</a:t>
            </a:r>
            <a:r>
              <a:rPr lang="en-US" sz="2400" dirty="0"/>
              <a:t> </a:t>
            </a:r>
            <a:r>
              <a:rPr lang="en-US" sz="2400" dirty="0" err="1"/>
              <a:t>luật</a:t>
            </a:r>
            <a:r>
              <a:rPr lang="en-US" sz="2400" dirty="0"/>
              <a:t>, </a:t>
            </a:r>
            <a:r>
              <a:rPr lang="en-US" sz="2400" dirty="0" err="1"/>
              <a:t>không</a:t>
            </a:r>
            <a:r>
              <a:rPr lang="en-US" sz="2400" dirty="0"/>
              <a:t> </a:t>
            </a:r>
            <a:r>
              <a:rPr lang="en-US" sz="2400" dirty="0" err="1"/>
              <a:t>trái</a:t>
            </a:r>
            <a:r>
              <a:rPr lang="en-US" sz="2400" dirty="0"/>
              <a:t> </a:t>
            </a:r>
            <a:r>
              <a:rPr lang="en-US" sz="2400" dirty="0" err="1"/>
              <a:t>đạo</a:t>
            </a:r>
            <a:r>
              <a:rPr lang="en-US" sz="2400" dirty="0"/>
              <a:t> </a:t>
            </a:r>
            <a:r>
              <a:rPr lang="en-US" sz="2400" dirty="0" err="1"/>
              <a:t>đức</a:t>
            </a:r>
            <a:r>
              <a:rPr lang="en-US" sz="2400" dirty="0"/>
              <a:t> </a:t>
            </a:r>
            <a:r>
              <a:rPr lang="en-US" sz="2400" dirty="0" err="1"/>
              <a:t>xã</a:t>
            </a:r>
            <a:r>
              <a:rPr lang="en-US" sz="2400" dirty="0"/>
              <a:t> </a:t>
            </a:r>
            <a:r>
              <a:rPr lang="en-US" sz="2400" dirty="0" err="1"/>
              <a:t>hội</a:t>
            </a:r>
            <a:r>
              <a:rPr lang="en-US" sz="2400" dirty="0"/>
              <a:t>.</a:t>
            </a:r>
          </a:p>
          <a:p>
            <a:pPr algn="just"/>
            <a:r>
              <a:rPr lang="en-US" sz="2400" dirty="0"/>
              <a:t>2. </a:t>
            </a:r>
            <a:r>
              <a:rPr lang="en-US" sz="2400" dirty="0" err="1"/>
              <a:t>Hình</a:t>
            </a:r>
            <a:r>
              <a:rPr lang="en-US" sz="2400" dirty="0"/>
              <a:t> </a:t>
            </a:r>
            <a:r>
              <a:rPr lang="en-US" sz="2400" dirty="0" err="1"/>
              <a:t>thức</a:t>
            </a:r>
            <a:r>
              <a:rPr lang="en-US" sz="2400" dirty="0"/>
              <a:t> </a:t>
            </a:r>
            <a:r>
              <a:rPr lang="en-US" sz="2400" dirty="0" err="1"/>
              <a:t>của</a:t>
            </a:r>
            <a:r>
              <a:rPr lang="en-US" sz="2400" dirty="0"/>
              <a:t> </a:t>
            </a:r>
            <a:r>
              <a:rPr lang="en-US" sz="2400" dirty="0" err="1"/>
              <a:t>giao</a:t>
            </a:r>
            <a:r>
              <a:rPr lang="en-US" sz="2400" dirty="0"/>
              <a:t> </a:t>
            </a:r>
            <a:r>
              <a:rPr lang="en-US" sz="2400" dirty="0" err="1"/>
              <a:t>dịch</a:t>
            </a:r>
            <a:r>
              <a:rPr lang="en-US" sz="2400" dirty="0"/>
              <a:t> </a:t>
            </a:r>
            <a:r>
              <a:rPr lang="en-US" sz="2400" dirty="0" err="1"/>
              <a:t>dân</a:t>
            </a:r>
            <a:r>
              <a:rPr lang="en-US" sz="2400" dirty="0"/>
              <a:t> </a:t>
            </a:r>
            <a:r>
              <a:rPr lang="en-US" sz="2400" dirty="0" err="1"/>
              <a:t>sự</a:t>
            </a:r>
            <a:r>
              <a:rPr lang="en-US" sz="2400" dirty="0"/>
              <a:t> </a:t>
            </a:r>
            <a:r>
              <a:rPr lang="en-US" sz="2400" dirty="0" err="1"/>
              <a:t>là</a:t>
            </a:r>
            <a:r>
              <a:rPr lang="en-US" sz="2400" dirty="0"/>
              <a:t> </a:t>
            </a:r>
            <a:r>
              <a:rPr lang="en-US" sz="2400" dirty="0" err="1"/>
              <a:t>điều</a:t>
            </a:r>
            <a:r>
              <a:rPr lang="en-US" sz="2400" dirty="0"/>
              <a:t> </a:t>
            </a:r>
            <a:r>
              <a:rPr lang="en-US" sz="2400" dirty="0" err="1"/>
              <a:t>kiện</a:t>
            </a:r>
            <a:r>
              <a:rPr lang="en-US" sz="2400" dirty="0"/>
              <a:t> </a:t>
            </a:r>
            <a:r>
              <a:rPr lang="en-US" sz="2400" dirty="0" err="1"/>
              <a:t>có</a:t>
            </a:r>
            <a:r>
              <a:rPr lang="en-US" sz="2400" dirty="0"/>
              <a:t> </a:t>
            </a:r>
            <a:r>
              <a:rPr lang="en-US" sz="2400" dirty="0" err="1"/>
              <a:t>hiệu</a:t>
            </a:r>
            <a:r>
              <a:rPr lang="en-US" sz="2400" dirty="0"/>
              <a:t> </a:t>
            </a:r>
            <a:r>
              <a:rPr lang="en-US" sz="2400" dirty="0" err="1"/>
              <a:t>lực</a:t>
            </a:r>
            <a:r>
              <a:rPr lang="en-US" sz="2400" dirty="0"/>
              <a:t> </a:t>
            </a:r>
            <a:r>
              <a:rPr lang="en-US" sz="2400" dirty="0" err="1"/>
              <a:t>của</a:t>
            </a:r>
            <a:r>
              <a:rPr lang="en-US" sz="2400" dirty="0"/>
              <a:t> </a:t>
            </a:r>
            <a:r>
              <a:rPr lang="en-US" sz="2400" dirty="0" err="1"/>
              <a:t>giao</a:t>
            </a:r>
            <a:r>
              <a:rPr lang="en-US" sz="2400" dirty="0"/>
              <a:t> </a:t>
            </a:r>
            <a:r>
              <a:rPr lang="en-US" sz="2400" dirty="0" err="1"/>
              <a:t>dịch</a:t>
            </a:r>
            <a:r>
              <a:rPr lang="en-US" sz="2400" dirty="0"/>
              <a:t> </a:t>
            </a:r>
            <a:r>
              <a:rPr lang="en-US" sz="2400" dirty="0" err="1"/>
              <a:t>dân</a:t>
            </a:r>
            <a:r>
              <a:rPr lang="en-US" sz="2400" dirty="0"/>
              <a:t> </a:t>
            </a:r>
            <a:r>
              <a:rPr lang="en-US" sz="2400" dirty="0" err="1"/>
              <a:t>sự</a:t>
            </a:r>
            <a:r>
              <a:rPr lang="en-US" sz="2400" dirty="0"/>
              <a:t> </a:t>
            </a:r>
            <a:r>
              <a:rPr lang="en-US" sz="2400" dirty="0" err="1"/>
              <a:t>trong</a:t>
            </a:r>
            <a:r>
              <a:rPr lang="en-US" sz="2400" dirty="0"/>
              <a:t> </a:t>
            </a:r>
            <a:r>
              <a:rPr lang="en-US" sz="2400" dirty="0" err="1"/>
              <a:t>trường</a:t>
            </a:r>
            <a:r>
              <a:rPr lang="en-US" sz="2400" dirty="0"/>
              <a:t> </a:t>
            </a:r>
            <a:r>
              <a:rPr lang="en-US" sz="2400" dirty="0" err="1"/>
              <a:t>hợp</a:t>
            </a:r>
            <a:r>
              <a:rPr lang="en-US" sz="2400" dirty="0"/>
              <a:t> </a:t>
            </a:r>
            <a:r>
              <a:rPr lang="en-US" sz="2400" dirty="0" err="1"/>
              <a:t>luật</a:t>
            </a:r>
            <a:r>
              <a:rPr lang="en-US" sz="2400" dirty="0"/>
              <a:t> </a:t>
            </a:r>
            <a:r>
              <a:rPr lang="en-US" sz="2400" dirty="0" err="1"/>
              <a:t>có</a:t>
            </a:r>
            <a:r>
              <a:rPr lang="en-US" sz="2400" dirty="0"/>
              <a:t> </a:t>
            </a:r>
            <a:r>
              <a:rPr lang="en-US" sz="2400" dirty="0" err="1"/>
              <a:t>quy</a:t>
            </a:r>
            <a:r>
              <a:rPr lang="en-US" sz="2400" dirty="0"/>
              <a:t> </a:t>
            </a:r>
            <a:r>
              <a:rPr lang="en-US" sz="2400" dirty="0" err="1"/>
              <a:t>định</a:t>
            </a:r>
            <a:r>
              <a:rPr lang="en-US" sz="2400" dirty="0"/>
              <a:t>.</a:t>
            </a:r>
            <a:endParaRPr lang="vi-VN" sz="24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156176" y="6477001"/>
            <a:ext cx="2683024" cy="19236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86</a:t>
            </a:fld>
            <a:endParaRPr lang="en-US"/>
          </a:p>
        </p:txBody>
      </p:sp>
    </p:spTree>
    <p:extLst>
      <p:ext uri="{BB962C8B-B14F-4D97-AF65-F5344CB8AC3E}">
        <p14:creationId xmlns:p14="http://schemas.microsoft.com/office/powerpoint/2010/main" val="276222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88393"/>
            <a:ext cx="7062936" cy="563562"/>
          </a:xfrm>
        </p:spPr>
        <p:txBody>
          <a:bodyPr/>
          <a:lstStyle/>
          <a:p>
            <a:r>
              <a:rPr lang="en-US" dirty="0"/>
              <a:t>V. Giao dịch dân sự vô hiệu và hậu quả</a:t>
            </a:r>
            <a:endParaRPr lang="vi-VN" dirty="0"/>
          </a:p>
        </p:txBody>
      </p:sp>
      <p:sp>
        <p:nvSpPr>
          <p:cNvPr id="3" name="Content Placeholder 2"/>
          <p:cNvSpPr>
            <a:spLocks noGrp="1"/>
          </p:cNvSpPr>
          <p:nvPr>
            <p:ph idx="1"/>
          </p:nvPr>
        </p:nvSpPr>
        <p:spPr>
          <a:xfrm>
            <a:off x="457200" y="1202103"/>
            <a:ext cx="8229600" cy="5248275"/>
          </a:xfrm>
        </p:spPr>
        <p:txBody>
          <a:bodyPr/>
          <a:lstStyle/>
          <a:p>
            <a:pPr marL="742950" indent="-742950" algn="just">
              <a:buAutoNum type="arabicPeriod"/>
            </a:pPr>
            <a:r>
              <a:rPr lang="en-US" sz="3600" dirty="0"/>
              <a:t>Khái niệm</a:t>
            </a:r>
          </a:p>
          <a:p>
            <a:pPr marL="742950" indent="-742950" algn="just">
              <a:buAutoNum type="arabicPeriod"/>
            </a:pPr>
            <a:r>
              <a:rPr lang="en-US" sz="3600" dirty="0"/>
              <a:t>Phân loại các trường hợp giao dịch dân sự vô hiệu</a:t>
            </a:r>
          </a:p>
          <a:p>
            <a:pPr marL="742950" indent="-742950" algn="just">
              <a:buAutoNum type="arabicPeriod"/>
            </a:pPr>
            <a:r>
              <a:rPr lang="en-US" sz="3600" dirty="0"/>
              <a:t>Thời hiệu yêu cầu </a:t>
            </a:r>
            <a:r>
              <a:rPr lang="en-US" sz="3600" dirty="0" err="1"/>
              <a:t>Tòa</a:t>
            </a:r>
            <a:r>
              <a:rPr lang="en-US" sz="3600" dirty="0"/>
              <a:t> án tuyên bố giao dịch dân sự vô hiệu</a:t>
            </a:r>
          </a:p>
          <a:p>
            <a:pPr marL="742950" indent="-742950" algn="just">
              <a:buAutoNum type="arabicPeriod"/>
            </a:pPr>
            <a:r>
              <a:rPr lang="en-US" sz="3600" dirty="0"/>
              <a:t>Hậu quả pháp lý của giao dịch dân sự vô hiệu</a:t>
            </a:r>
            <a:endParaRPr lang="vi-VN" sz="36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156176" y="6477000"/>
            <a:ext cx="2683024" cy="381000"/>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87</a:t>
            </a:fld>
            <a:endParaRPr lang="en-US"/>
          </a:p>
        </p:txBody>
      </p:sp>
    </p:spTree>
    <p:extLst>
      <p:ext uri="{BB962C8B-B14F-4D97-AF65-F5344CB8AC3E}">
        <p14:creationId xmlns:p14="http://schemas.microsoft.com/office/powerpoint/2010/main" val="117362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V.1. Khái niệm</a:t>
            </a:r>
            <a:endParaRPr lang="vi-VN" dirty="0"/>
          </a:p>
        </p:txBody>
      </p:sp>
      <p:sp>
        <p:nvSpPr>
          <p:cNvPr id="3" name="Content Placeholder 2"/>
          <p:cNvSpPr>
            <a:spLocks noGrp="1"/>
          </p:cNvSpPr>
          <p:nvPr>
            <p:ph idx="1"/>
          </p:nvPr>
        </p:nvSpPr>
        <p:spPr/>
        <p:txBody>
          <a:bodyPr/>
          <a:lstStyle/>
          <a:p>
            <a:pPr algn="just">
              <a:buFontTx/>
              <a:buChar char="-"/>
            </a:pPr>
            <a:r>
              <a:rPr lang="en-US" sz="3600" dirty="0"/>
              <a:t>Chỉ những giao dịch hợp pháp mới làm phát sinh quyền, nghĩa vụ của các bên và được Nhà nước đảm bảo thực hiện.</a:t>
            </a:r>
          </a:p>
          <a:p>
            <a:pPr algn="just">
              <a:buFontTx/>
              <a:buChar char="-"/>
            </a:pPr>
            <a:r>
              <a:rPr lang="en-US" sz="3600" dirty="0"/>
              <a:t>Giao dịch không tuân thủ một trong các điều kiện có hiệu lực của giao dịch dân sự thì giao dịch đó sẽ bị vô hiệu.</a:t>
            </a:r>
            <a:endParaRPr lang="vi-VN" sz="36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5940152" y="6477000"/>
            <a:ext cx="289904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88</a:t>
            </a:fld>
            <a:endParaRPr lang="en-US"/>
          </a:p>
        </p:txBody>
      </p:sp>
    </p:spTree>
    <p:extLst>
      <p:ext uri="{BB962C8B-B14F-4D97-AF65-F5344CB8AC3E}">
        <p14:creationId xmlns:p14="http://schemas.microsoft.com/office/powerpoint/2010/main" val="386646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Khái</a:t>
            </a:r>
            <a:r>
              <a:rPr lang="en-US" dirty="0"/>
              <a:t> </a:t>
            </a:r>
            <a:r>
              <a:rPr lang="en-US" dirty="0" err="1"/>
              <a:t>niệm</a:t>
            </a:r>
            <a:r>
              <a:rPr lang="en-US" dirty="0"/>
              <a:t> </a:t>
            </a:r>
            <a:r>
              <a:rPr lang="en-US" dirty="0" err="1"/>
              <a:t>giao</a:t>
            </a:r>
            <a:r>
              <a:rPr lang="en-US" dirty="0"/>
              <a:t> </a:t>
            </a:r>
            <a:r>
              <a:rPr lang="en-US" dirty="0" err="1"/>
              <a:t>dịch</a:t>
            </a:r>
            <a:r>
              <a:rPr lang="en-US" dirty="0"/>
              <a:t> </a:t>
            </a:r>
            <a:r>
              <a:rPr lang="en-US" dirty="0" err="1"/>
              <a:t>dân</a:t>
            </a:r>
            <a:r>
              <a:rPr lang="en-US" dirty="0"/>
              <a:t> </a:t>
            </a:r>
            <a:r>
              <a:rPr lang="en-US" dirty="0" err="1"/>
              <a:t>sự</a:t>
            </a:r>
            <a:r>
              <a:rPr lang="en-US" dirty="0"/>
              <a:t> </a:t>
            </a:r>
            <a:r>
              <a:rPr lang="en-US" dirty="0" err="1"/>
              <a:t>vô</a:t>
            </a:r>
            <a:r>
              <a:rPr lang="en-US" dirty="0"/>
              <a:t> </a:t>
            </a:r>
            <a:r>
              <a:rPr lang="en-US" dirty="0" err="1"/>
              <a:t>hiệu</a:t>
            </a:r>
            <a:endParaRPr lang="en-US" dirty="0"/>
          </a:p>
        </p:txBody>
      </p:sp>
      <p:sp>
        <p:nvSpPr>
          <p:cNvPr id="3" name="Content Placeholder 2"/>
          <p:cNvSpPr>
            <a:spLocks noGrp="1"/>
          </p:cNvSpPr>
          <p:nvPr>
            <p:ph idx="1"/>
          </p:nvPr>
        </p:nvSpPr>
        <p:spPr/>
        <p:txBody>
          <a:bodyPr/>
          <a:lstStyle/>
          <a:p>
            <a:pPr marL="0" indent="0" algn="ctr">
              <a:buNone/>
            </a:pPr>
            <a:r>
              <a:rPr lang="en-US" u="sng" dirty="0" err="1"/>
              <a:t>Điều</a:t>
            </a:r>
            <a:r>
              <a:rPr lang="en-US" u="sng" dirty="0"/>
              <a:t> 122 BLDS 2015</a:t>
            </a:r>
            <a:r>
              <a:rPr lang="en-US" dirty="0"/>
              <a:t>:</a:t>
            </a:r>
          </a:p>
          <a:p>
            <a:pPr marL="0" indent="0" algn="just">
              <a:buNone/>
            </a:pPr>
            <a:r>
              <a:rPr lang="en-US" dirty="0" err="1"/>
              <a:t>Giao</a:t>
            </a:r>
            <a:r>
              <a:rPr lang="en-US" dirty="0"/>
              <a:t> </a:t>
            </a:r>
            <a:r>
              <a:rPr lang="en-US" dirty="0" err="1"/>
              <a:t>dịch</a:t>
            </a:r>
            <a:r>
              <a:rPr lang="en-US" dirty="0"/>
              <a:t> </a:t>
            </a:r>
            <a:r>
              <a:rPr lang="en-US" dirty="0" err="1"/>
              <a:t>dân</a:t>
            </a:r>
            <a:r>
              <a:rPr lang="en-US" dirty="0"/>
              <a:t> </a:t>
            </a:r>
            <a:r>
              <a:rPr lang="en-US" dirty="0" err="1"/>
              <a:t>sự</a:t>
            </a:r>
            <a:r>
              <a:rPr lang="en-US" dirty="0"/>
              <a:t> </a:t>
            </a:r>
            <a:r>
              <a:rPr lang="en-US" dirty="0" err="1"/>
              <a:t>không</a:t>
            </a:r>
            <a:r>
              <a:rPr lang="en-US" dirty="0"/>
              <a:t> </a:t>
            </a:r>
            <a:r>
              <a:rPr lang="en-US" dirty="0" err="1"/>
              <a:t>có</a:t>
            </a:r>
            <a:r>
              <a:rPr lang="en-US" dirty="0"/>
              <a:t> </a:t>
            </a:r>
            <a:r>
              <a:rPr lang="en-US" dirty="0" err="1"/>
              <a:t>một</a:t>
            </a:r>
            <a:r>
              <a:rPr lang="en-US" dirty="0"/>
              <a:t> </a:t>
            </a:r>
            <a:r>
              <a:rPr lang="en-US" dirty="0" err="1"/>
              <a:t>trong</a:t>
            </a:r>
            <a:r>
              <a:rPr lang="en-US" dirty="0"/>
              <a:t> </a:t>
            </a:r>
            <a:r>
              <a:rPr lang="en-US" dirty="0" err="1"/>
              <a:t>các</a:t>
            </a:r>
            <a:r>
              <a:rPr lang="en-US" dirty="0"/>
              <a:t> </a:t>
            </a:r>
            <a:r>
              <a:rPr lang="en-US" dirty="0" err="1"/>
              <a:t>điều</a:t>
            </a:r>
            <a:r>
              <a:rPr lang="en-US" dirty="0"/>
              <a:t> </a:t>
            </a:r>
            <a:r>
              <a:rPr lang="en-US" dirty="0" err="1"/>
              <a:t>kiện</a:t>
            </a:r>
            <a:r>
              <a:rPr lang="en-US" dirty="0"/>
              <a:t> </a:t>
            </a:r>
            <a:r>
              <a:rPr lang="en-US" dirty="0" err="1"/>
              <a:t>được</a:t>
            </a:r>
            <a:r>
              <a:rPr lang="en-US" dirty="0"/>
              <a:t> </a:t>
            </a:r>
            <a:r>
              <a:rPr lang="en-US" dirty="0" err="1"/>
              <a:t>quy</a:t>
            </a:r>
            <a:r>
              <a:rPr lang="en-US" dirty="0"/>
              <a:t> </a:t>
            </a:r>
            <a:r>
              <a:rPr lang="en-US" dirty="0" err="1"/>
              <a:t>định</a:t>
            </a:r>
            <a:r>
              <a:rPr lang="en-US" dirty="0"/>
              <a:t> </a:t>
            </a:r>
            <a:r>
              <a:rPr lang="en-US" dirty="0" err="1"/>
              <a:t>tại</a:t>
            </a:r>
            <a:r>
              <a:rPr lang="en-US" dirty="0"/>
              <a:t> </a:t>
            </a:r>
            <a:r>
              <a:rPr lang="en-US" dirty="0" err="1"/>
              <a:t>Điều</a:t>
            </a:r>
            <a:r>
              <a:rPr lang="en-US" dirty="0"/>
              <a:t> 117 </a:t>
            </a:r>
            <a:r>
              <a:rPr lang="en-US" dirty="0" err="1"/>
              <a:t>của</a:t>
            </a:r>
            <a:r>
              <a:rPr lang="en-US" dirty="0"/>
              <a:t> </a:t>
            </a:r>
            <a:r>
              <a:rPr lang="en-US" dirty="0" err="1"/>
              <a:t>Bộ</a:t>
            </a:r>
            <a:r>
              <a:rPr lang="en-US" dirty="0"/>
              <a:t> </a:t>
            </a:r>
            <a:r>
              <a:rPr lang="en-US" dirty="0" err="1"/>
              <a:t>luật</a:t>
            </a:r>
            <a:r>
              <a:rPr lang="en-US" dirty="0"/>
              <a:t> </a:t>
            </a:r>
            <a:r>
              <a:rPr lang="en-US" dirty="0" err="1"/>
              <a:t>này</a:t>
            </a:r>
            <a:r>
              <a:rPr lang="en-US" dirty="0"/>
              <a:t> </a:t>
            </a:r>
            <a:r>
              <a:rPr lang="en-US" dirty="0" err="1"/>
              <a:t>thì</a:t>
            </a:r>
            <a:r>
              <a:rPr lang="en-US" dirty="0"/>
              <a:t> </a:t>
            </a:r>
            <a:r>
              <a:rPr lang="en-US" dirty="0" err="1"/>
              <a:t>vô</a:t>
            </a:r>
            <a:r>
              <a:rPr lang="en-US" dirty="0"/>
              <a:t> </a:t>
            </a:r>
            <a:r>
              <a:rPr lang="en-US" dirty="0" err="1"/>
              <a:t>hiệu</a:t>
            </a:r>
            <a:r>
              <a:rPr lang="en-US" dirty="0"/>
              <a:t>, </a:t>
            </a:r>
            <a:r>
              <a:rPr lang="en-US" dirty="0" err="1"/>
              <a:t>trừ</a:t>
            </a:r>
            <a:r>
              <a:rPr lang="en-US" dirty="0"/>
              <a:t> </a:t>
            </a:r>
            <a:r>
              <a:rPr lang="en-US" dirty="0" err="1"/>
              <a:t>trường</a:t>
            </a:r>
            <a:r>
              <a:rPr lang="en-US" dirty="0"/>
              <a:t> </a:t>
            </a:r>
            <a:r>
              <a:rPr lang="en-US" dirty="0" err="1"/>
              <a:t>hợp</a:t>
            </a:r>
            <a:r>
              <a:rPr lang="en-US" dirty="0"/>
              <a:t> </a:t>
            </a:r>
            <a:r>
              <a:rPr lang="en-US" dirty="0" err="1"/>
              <a:t>Bộ</a:t>
            </a:r>
            <a:r>
              <a:rPr lang="en-US" dirty="0"/>
              <a:t> </a:t>
            </a:r>
            <a:r>
              <a:rPr lang="en-US" dirty="0" err="1"/>
              <a:t>luật</a:t>
            </a:r>
            <a:r>
              <a:rPr lang="en-US" dirty="0"/>
              <a:t> </a:t>
            </a:r>
            <a:r>
              <a:rPr lang="en-US" dirty="0" err="1"/>
              <a:t>này</a:t>
            </a:r>
            <a:r>
              <a:rPr lang="en-US" dirty="0"/>
              <a:t> </a:t>
            </a:r>
            <a:r>
              <a:rPr lang="en-US" dirty="0" err="1"/>
              <a:t>có</a:t>
            </a:r>
            <a:r>
              <a:rPr lang="en-US" dirty="0"/>
              <a:t> </a:t>
            </a:r>
            <a:r>
              <a:rPr lang="en-US" dirty="0" err="1"/>
              <a:t>quy</a:t>
            </a:r>
            <a:r>
              <a:rPr lang="en-US" dirty="0"/>
              <a:t> </a:t>
            </a:r>
            <a:r>
              <a:rPr lang="en-US" dirty="0" err="1"/>
              <a:t>định</a:t>
            </a:r>
            <a:r>
              <a:rPr lang="en-US" dirty="0"/>
              <a:t> </a:t>
            </a:r>
            <a:r>
              <a:rPr lang="en-US" dirty="0" err="1"/>
              <a:t>khác</a:t>
            </a:r>
            <a:r>
              <a:rPr lang="en-US"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89</a:t>
            </a:fld>
            <a:endParaRPr lang="en-US"/>
          </a:p>
        </p:txBody>
      </p:sp>
    </p:spTree>
    <p:extLst>
      <p:ext uri="{BB962C8B-B14F-4D97-AF65-F5344CB8AC3E}">
        <p14:creationId xmlns:p14="http://schemas.microsoft.com/office/powerpoint/2010/main" val="2926713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4648" y="233363"/>
            <a:ext cx="6558880" cy="563562"/>
          </a:xfrm>
        </p:spPr>
        <p:txBody>
          <a:bodyPr/>
          <a:lstStyle/>
          <a:p>
            <a:r>
              <a:rPr lang="en-US" dirty="0"/>
              <a:t>Hai loại quan hệ pháp luật tương ứng</a:t>
            </a:r>
            <a:endParaRPr lang="vi-VN" dirty="0"/>
          </a:p>
        </p:txBody>
      </p:sp>
      <p:sp>
        <p:nvSpPr>
          <p:cNvPr id="3" name="Content Placeholder 2"/>
          <p:cNvSpPr>
            <a:spLocks noGrp="1"/>
          </p:cNvSpPr>
          <p:nvPr>
            <p:ph idx="1"/>
          </p:nvPr>
        </p:nvSpPr>
        <p:spPr/>
        <p:txBody>
          <a:bodyPr/>
          <a:lstStyle/>
          <a:p>
            <a:pPr algn="just"/>
            <a:r>
              <a:rPr lang="en-US" dirty="0">
                <a:solidFill>
                  <a:srgbClr val="FF0000"/>
                </a:solidFill>
              </a:rPr>
              <a:t>Quyền nhân thân</a:t>
            </a:r>
          </a:p>
          <a:p>
            <a:pPr algn="just">
              <a:buFontTx/>
              <a:buChar char="-"/>
            </a:pPr>
            <a:r>
              <a:rPr lang="en-US" dirty="0" err="1"/>
              <a:t>Điều</a:t>
            </a:r>
            <a:r>
              <a:rPr lang="en-US" dirty="0"/>
              <a:t> 25 BLDS 2015: Quyền </a:t>
            </a:r>
            <a:r>
              <a:rPr lang="en-US" dirty="0" err="1"/>
              <a:t>nhân</a:t>
            </a:r>
            <a:r>
              <a:rPr lang="en-US" dirty="0"/>
              <a:t> </a:t>
            </a:r>
            <a:r>
              <a:rPr lang="en-US" dirty="0" err="1"/>
              <a:t>thân</a:t>
            </a:r>
            <a:r>
              <a:rPr lang="en-US" dirty="0"/>
              <a:t>.</a:t>
            </a:r>
          </a:p>
          <a:p>
            <a:pPr algn="just">
              <a:buFontTx/>
              <a:buChar char="-"/>
            </a:pPr>
            <a:r>
              <a:rPr lang="en-US" dirty="0" err="1"/>
              <a:t>Điều</a:t>
            </a:r>
            <a:r>
              <a:rPr lang="en-US" dirty="0"/>
              <a:t> 26-&gt;</a:t>
            </a:r>
            <a:r>
              <a:rPr lang="en-US" dirty="0" err="1"/>
              <a:t>Điều</a:t>
            </a:r>
            <a:r>
              <a:rPr lang="en-US" dirty="0"/>
              <a:t> 39 BLDS 2015: Các quyền </a:t>
            </a:r>
            <a:r>
              <a:rPr lang="en-US" dirty="0" err="1"/>
              <a:t>nhân</a:t>
            </a:r>
            <a:r>
              <a:rPr lang="en-US" dirty="0"/>
              <a:t> </a:t>
            </a:r>
            <a:r>
              <a:rPr lang="en-US" dirty="0" err="1"/>
              <a:t>thân</a:t>
            </a:r>
            <a:r>
              <a:rPr lang="en-US" dirty="0"/>
              <a:t>.</a:t>
            </a:r>
          </a:p>
          <a:p>
            <a:pPr algn="just"/>
            <a:r>
              <a:rPr lang="en-US" dirty="0">
                <a:solidFill>
                  <a:srgbClr val="FF0000"/>
                </a:solidFill>
              </a:rPr>
              <a:t>Quyền sở hữu trí tuệ</a:t>
            </a:r>
          </a:p>
          <a:p>
            <a:pPr algn="just">
              <a:buFontTx/>
              <a:buChar char="-"/>
            </a:pPr>
            <a:r>
              <a:rPr lang="en-US" dirty="0" err="1"/>
              <a:t>Quyền</a:t>
            </a:r>
            <a:r>
              <a:rPr lang="en-US" dirty="0"/>
              <a:t> </a:t>
            </a:r>
            <a:r>
              <a:rPr lang="en-US" dirty="0" err="1"/>
              <a:t>tác</a:t>
            </a:r>
            <a:r>
              <a:rPr lang="en-US" dirty="0"/>
              <a:t> </a:t>
            </a:r>
            <a:r>
              <a:rPr lang="en-US" dirty="0" err="1"/>
              <a:t>giả</a:t>
            </a:r>
            <a:r>
              <a:rPr lang="en-US" dirty="0"/>
              <a:t>,</a:t>
            </a:r>
          </a:p>
          <a:p>
            <a:pPr algn="just">
              <a:buFontTx/>
              <a:buChar char="-"/>
            </a:pPr>
            <a:r>
              <a:rPr lang="en-US" dirty="0" err="1"/>
              <a:t>Quyền</a:t>
            </a:r>
            <a:r>
              <a:rPr lang="en-US" dirty="0"/>
              <a:t> liên quan đến quyền </a:t>
            </a:r>
            <a:r>
              <a:rPr lang="en-US" dirty="0" err="1"/>
              <a:t>tác</a:t>
            </a:r>
            <a:r>
              <a:rPr lang="en-US" dirty="0"/>
              <a:t> </a:t>
            </a:r>
            <a:r>
              <a:rPr lang="en-US" dirty="0" err="1"/>
              <a:t>giả</a:t>
            </a:r>
            <a:r>
              <a:rPr lang="en-US" dirty="0"/>
              <a:t>… </a:t>
            </a:r>
            <a:r>
              <a:rPr lang="en-US" dirty="0" err="1"/>
              <a:t>theo</a:t>
            </a:r>
            <a:r>
              <a:rPr lang="en-US" dirty="0"/>
              <a:t> </a:t>
            </a:r>
            <a:r>
              <a:rPr lang="en-US" dirty="0" err="1"/>
              <a:t>Luật</a:t>
            </a:r>
            <a:r>
              <a:rPr lang="en-US" dirty="0"/>
              <a:t> </a:t>
            </a:r>
            <a:r>
              <a:rPr lang="en-US" dirty="0" err="1"/>
              <a:t>Sở</a:t>
            </a:r>
            <a:r>
              <a:rPr lang="en-US" dirty="0"/>
              <a:t> </a:t>
            </a:r>
            <a:r>
              <a:rPr lang="en-US" dirty="0" err="1"/>
              <a:t>hữu</a:t>
            </a:r>
            <a:r>
              <a:rPr lang="en-US" dirty="0"/>
              <a:t> </a:t>
            </a:r>
            <a:r>
              <a:rPr lang="en-US" dirty="0" err="1"/>
              <a:t>trí</a:t>
            </a:r>
            <a:r>
              <a:rPr lang="en-US" dirty="0"/>
              <a:t> </a:t>
            </a:r>
            <a:r>
              <a:rPr lang="en-US" dirty="0" err="1"/>
              <a:t>tuệ</a:t>
            </a:r>
            <a:r>
              <a:rPr lang="en-US" dirty="0"/>
              <a:t> </a:t>
            </a:r>
            <a:r>
              <a:rPr lang="en-US" dirty="0" err="1"/>
              <a:t>năm</a:t>
            </a:r>
            <a:r>
              <a:rPr lang="en-US" dirty="0"/>
              <a:t> 2005 (</a:t>
            </a:r>
            <a:r>
              <a:rPr lang="en-US" dirty="0" err="1"/>
              <a:t>sửa</a:t>
            </a:r>
            <a:r>
              <a:rPr lang="en-US" dirty="0"/>
              <a:t> </a:t>
            </a:r>
            <a:r>
              <a:rPr lang="en-US" dirty="0" err="1"/>
              <a:t>đổi</a:t>
            </a:r>
            <a:r>
              <a:rPr lang="en-US" dirty="0"/>
              <a:t>, </a:t>
            </a:r>
            <a:r>
              <a:rPr lang="en-US" dirty="0" err="1"/>
              <a:t>bổ</a:t>
            </a:r>
            <a:r>
              <a:rPr lang="en-US" dirty="0"/>
              <a:t> sung </a:t>
            </a:r>
            <a:r>
              <a:rPr lang="en-US" dirty="0" err="1"/>
              <a:t>năm</a:t>
            </a:r>
            <a:r>
              <a:rPr lang="en-US" dirty="0"/>
              <a:t> 2009).</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228184" y="6477000"/>
            <a:ext cx="2611016"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9</a:t>
            </a:fld>
            <a:endParaRPr lang="en-US"/>
          </a:p>
        </p:txBody>
      </p:sp>
    </p:spTree>
    <p:extLst>
      <p:ext uri="{BB962C8B-B14F-4D97-AF65-F5344CB8AC3E}">
        <p14:creationId xmlns:p14="http://schemas.microsoft.com/office/powerpoint/2010/main" val="104853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846" y="233363"/>
            <a:ext cx="7134944" cy="563562"/>
          </a:xfrm>
        </p:spPr>
        <p:txBody>
          <a:bodyPr/>
          <a:lstStyle/>
          <a:p>
            <a:r>
              <a:rPr lang="en-US" dirty="0"/>
              <a:t>Vi </a:t>
            </a:r>
            <a:r>
              <a:rPr lang="en-US" dirty="0" err="1"/>
              <a:t>phạm</a:t>
            </a:r>
            <a:r>
              <a:rPr lang="en-US" dirty="0"/>
              <a:t> </a:t>
            </a:r>
            <a:r>
              <a:rPr lang="en-US" dirty="0" err="1"/>
              <a:t>Điều</a:t>
            </a:r>
            <a:r>
              <a:rPr lang="en-US" dirty="0"/>
              <a:t> 117 BLDS 2015</a:t>
            </a:r>
            <a:endParaRPr lang="vi-VN" dirty="0"/>
          </a:p>
        </p:txBody>
      </p:sp>
      <p:sp>
        <p:nvSpPr>
          <p:cNvPr id="3" name="Content Placeholder 2"/>
          <p:cNvSpPr>
            <a:spLocks noGrp="1"/>
          </p:cNvSpPr>
          <p:nvPr>
            <p:ph idx="1"/>
          </p:nvPr>
        </p:nvSpPr>
        <p:spPr>
          <a:xfrm>
            <a:off x="467544" y="1340768"/>
            <a:ext cx="8229600" cy="5248275"/>
          </a:xfrm>
        </p:spPr>
        <p:txBody>
          <a:bodyPr/>
          <a:lstStyle/>
          <a:p>
            <a:pPr marL="0" indent="0" algn="ctr">
              <a:buNone/>
            </a:pPr>
            <a:r>
              <a:rPr lang="pt-BR" u="sng" dirty="0"/>
              <a:t>Vi phạm một trong các điều kiện</a:t>
            </a:r>
            <a:r>
              <a:rPr lang="pt-BR" dirty="0"/>
              <a:t>:</a:t>
            </a:r>
          </a:p>
          <a:p>
            <a:pPr marL="514350" indent="-514350" algn="just">
              <a:buAutoNum type="arabicPeriod"/>
            </a:pPr>
            <a:r>
              <a:rPr lang="pt-BR" dirty="0"/>
              <a:t>Vi phạm điều kiện năng lực pháp luật, năng lực hành vi của chủ thể.</a:t>
            </a:r>
          </a:p>
          <a:p>
            <a:pPr marL="514350" indent="-514350" algn="just">
              <a:buAutoNum type="arabicPeriod"/>
            </a:pPr>
            <a:r>
              <a:rPr lang="pt-BR" dirty="0"/>
              <a:t>Vi phạm điều kiện mục đích và nội dung của giao dịch.</a:t>
            </a:r>
          </a:p>
          <a:p>
            <a:pPr marL="514350" indent="-514350" algn="just">
              <a:buAutoNum type="arabicPeriod"/>
            </a:pPr>
            <a:r>
              <a:rPr lang="pt-BR" dirty="0"/>
              <a:t>Vi phạm điều kiện về sự tự nguyện của chủ thể khi xác lập giao dịch.</a:t>
            </a:r>
          </a:p>
          <a:p>
            <a:pPr marL="514350" indent="-514350" algn="just">
              <a:buAutoNum type="arabicPeriod"/>
            </a:pPr>
            <a:r>
              <a:rPr lang="pt-BR" dirty="0"/>
              <a:t>Vi phạm điều kiện về hình thức của giao dịch trong trường hợp luật định.</a:t>
            </a:r>
            <a:endParaRPr lang="vi-VN"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084168" y="6477000"/>
            <a:ext cx="275503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90</a:t>
            </a:fld>
            <a:endParaRPr lang="en-US"/>
          </a:p>
        </p:txBody>
      </p:sp>
    </p:spTree>
    <p:extLst>
      <p:ext uri="{BB962C8B-B14F-4D97-AF65-F5344CB8AC3E}">
        <p14:creationId xmlns:p14="http://schemas.microsoft.com/office/powerpoint/2010/main" val="40229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58413"/>
            <a:ext cx="7632848" cy="563562"/>
          </a:xfrm>
        </p:spPr>
        <p:txBody>
          <a:bodyPr/>
          <a:lstStyle/>
          <a:p>
            <a:r>
              <a:rPr lang="en-US" dirty="0"/>
              <a:t>V.2. Phân loại các trường hợp giao dịch dân sự vô hiệu</a:t>
            </a:r>
            <a:endParaRPr lang="vi-VN" dirty="0"/>
          </a:p>
        </p:txBody>
      </p:sp>
      <p:sp>
        <p:nvSpPr>
          <p:cNvPr id="3" name="Content Placeholder 2"/>
          <p:cNvSpPr>
            <a:spLocks noGrp="1"/>
          </p:cNvSpPr>
          <p:nvPr>
            <p:ph idx="1"/>
          </p:nvPr>
        </p:nvSpPr>
        <p:spPr>
          <a:xfrm>
            <a:off x="457200" y="1268760"/>
            <a:ext cx="8229600" cy="5241578"/>
          </a:xfrm>
        </p:spPr>
        <p:txBody>
          <a:bodyPr/>
          <a:lstStyle/>
          <a:p>
            <a:pPr algn="just">
              <a:buFontTx/>
              <a:buChar char="-"/>
            </a:pPr>
            <a:r>
              <a:rPr lang="en-US" dirty="0"/>
              <a:t>Khi vi phạm điều cấm </a:t>
            </a:r>
            <a:r>
              <a:rPr lang="en-US" dirty="0" err="1"/>
              <a:t>của</a:t>
            </a:r>
            <a:r>
              <a:rPr lang="en-US" dirty="0"/>
              <a:t> </a:t>
            </a:r>
            <a:r>
              <a:rPr lang="en-US" dirty="0" err="1"/>
              <a:t>luật</a:t>
            </a:r>
            <a:r>
              <a:rPr lang="en-US" dirty="0"/>
              <a:t>, trái đạo đức xã hội (Đ123 BLDS 2015).</a:t>
            </a:r>
          </a:p>
          <a:p>
            <a:pPr algn="just">
              <a:buFontTx/>
              <a:buChar char="-"/>
            </a:pPr>
            <a:r>
              <a:rPr lang="en-US" dirty="0"/>
              <a:t>Khi giao dịch được xác lập một cách giả tạo nhằm che giấu một giao dịch khác hoặc nhằm trốn tránh nghĩa vụ với người thứ ba (Đ124 BLDS 2015).</a:t>
            </a:r>
          </a:p>
          <a:p>
            <a:pPr algn="just">
              <a:buFontTx/>
              <a:buChar char="-"/>
            </a:pPr>
            <a:r>
              <a:rPr lang="pt-BR" dirty="0"/>
              <a:t>Giao dịch dân sự vô hiệu do người chưa thành niên, người mất năng lực hành vi dân sự, người có khó khăn trong nhận thức, làm chủ hành vi, người bị hạn chế năng lực hành vi dân sự xác lập, thực hiện (Điều 125 BLDS 2015).</a:t>
            </a:r>
            <a:endParaRPr lang="en-US" dirty="0"/>
          </a:p>
        </p:txBody>
      </p:sp>
      <p:sp>
        <p:nvSpPr>
          <p:cNvPr id="4" name="Date Placeholder 3"/>
          <p:cNvSpPr>
            <a:spLocks noGrp="1"/>
          </p:cNvSpPr>
          <p:nvPr>
            <p:ph type="dt" sz="half" idx="10"/>
          </p:nvPr>
        </p:nvSpPr>
        <p:spPr/>
        <p:txBody>
          <a:bodyPr/>
          <a:lstStyle/>
          <a:p>
            <a:r>
              <a:rPr lang="vi-VN" dirty="0"/>
              <a:t>Nguyễn Trương Tín</a:t>
            </a:r>
            <a:endParaRPr lang="en-US" dirty="0"/>
          </a:p>
        </p:txBody>
      </p:sp>
      <p:sp>
        <p:nvSpPr>
          <p:cNvPr id="5" name="Footer Placeholder 4"/>
          <p:cNvSpPr>
            <a:spLocks noGrp="1"/>
          </p:cNvSpPr>
          <p:nvPr>
            <p:ph type="ftr" sz="quarter" idx="11"/>
          </p:nvPr>
        </p:nvSpPr>
        <p:spPr>
          <a:xfrm>
            <a:off x="6372200" y="6477000"/>
            <a:ext cx="2467000"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91</a:t>
            </a:fld>
            <a:endParaRPr lang="en-US"/>
          </a:p>
        </p:txBody>
      </p:sp>
    </p:spTree>
    <p:extLst>
      <p:ext uri="{BB962C8B-B14F-4D97-AF65-F5344CB8AC3E}">
        <p14:creationId xmlns:p14="http://schemas.microsoft.com/office/powerpoint/2010/main" val="71440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V.2. Phân loại các trường hợp giao dịch dân sự vô hiệu (</a:t>
            </a:r>
            <a:r>
              <a:rPr lang="en-US" dirty="0" err="1"/>
              <a:t>tt</a:t>
            </a:r>
            <a:r>
              <a:rPr lang="en-US" dirty="0"/>
              <a:t>)</a:t>
            </a:r>
            <a:endParaRPr lang="vi-VN" dirty="0"/>
          </a:p>
        </p:txBody>
      </p:sp>
      <p:sp>
        <p:nvSpPr>
          <p:cNvPr id="3" name="Content Placeholder 2"/>
          <p:cNvSpPr>
            <a:spLocks noGrp="1"/>
          </p:cNvSpPr>
          <p:nvPr>
            <p:ph idx="1"/>
          </p:nvPr>
        </p:nvSpPr>
        <p:spPr/>
        <p:txBody>
          <a:bodyPr/>
          <a:lstStyle/>
          <a:p>
            <a:pPr algn="just"/>
            <a:r>
              <a:rPr lang="pt-BR" sz="2700" dirty="0"/>
              <a:t>Giao dịch dân sự vô hiệu do bị nhầm lẫn (Điều 126 BLDS 2015).</a:t>
            </a:r>
          </a:p>
          <a:p>
            <a:pPr algn="just"/>
            <a:r>
              <a:rPr lang="pt-BR" sz="2700" dirty="0"/>
              <a:t>Giao dịch dân sự vô hiệu do bị lừa dối, đe dọa, cưỡng ép (Điều 127 BLDS 2015).</a:t>
            </a:r>
          </a:p>
          <a:p>
            <a:pPr algn="just"/>
            <a:r>
              <a:rPr lang="pt-BR" sz="2700" dirty="0"/>
              <a:t>Giao dịch dân sự vô hiệu do người xác lập không nhận thức và làm chủ được hành vi của mình (Điều 128 BLDS 2015).</a:t>
            </a:r>
          </a:p>
          <a:p>
            <a:pPr algn="just"/>
            <a:r>
              <a:rPr lang="pt-BR" sz="2700" dirty="0"/>
              <a:t>Giao dịch dân sự vô hiệu do không tuân thủ quy định về hình thức (Điều 129 BLDS 2015).</a:t>
            </a:r>
          </a:p>
          <a:p>
            <a:pPr algn="just"/>
            <a:r>
              <a:rPr lang="pt-BR" sz="2700" dirty="0"/>
              <a:t>Giao dịch dân sự vô hiệu từng phần (Điều 130 BLDS 2015)</a:t>
            </a:r>
            <a:r>
              <a:rPr lang="en-US" sz="2700" dirty="0"/>
              <a:t>.</a:t>
            </a:r>
            <a:endParaRPr lang="vi-VN" sz="27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084168" y="6477000"/>
            <a:ext cx="275503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92</a:t>
            </a:fld>
            <a:endParaRPr lang="en-US"/>
          </a:p>
        </p:txBody>
      </p:sp>
    </p:spTree>
    <p:extLst>
      <p:ext uri="{BB962C8B-B14F-4D97-AF65-F5344CB8AC3E}">
        <p14:creationId xmlns:p14="http://schemas.microsoft.com/office/powerpoint/2010/main" val="169034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341" y="171075"/>
            <a:ext cx="8071048" cy="563562"/>
          </a:xfrm>
        </p:spPr>
        <p:txBody>
          <a:bodyPr/>
          <a:lstStyle/>
          <a:p>
            <a:r>
              <a:rPr lang="en-US" dirty="0"/>
              <a:t>V.3. Hậu quả pháp lý của giao dịch dân sự vô hiệu</a:t>
            </a:r>
            <a:endParaRPr lang="vi-VN" dirty="0"/>
          </a:p>
        </p:txBody>
      </p:sp>
      <p:sp>
        <p:nvSpPr>
          <p:cNvPr id="3" name="Content Placeholder 2"/>
          <p:cNvSpPr>
            <a:spLocks noGrp="1"/>
          </p:cNvSpPr>
          <p:nvPr>
            <p:ph idx="1"/>
          </p:nvPr>
        </p:nvSpPr>
        <p:spPr>
          <a:xfrm>
            <a:off x="251520" y="1148272"/>
            <a:ext cx="8712968" cy="5325650"/>
          </a:xfrm>
        </p:spPr>
        <p:txBody>
          <a:bodyPr/>
          <a:lstStyle/>
          <a:p>
            <a:pPr marL="0" indent="0" algn="ctr">
              <a:buNone/>
            </a:pPr>
            <a:r>
              <a:rPr lang="en-US" sz="2200" u="sng" dirty="0" err="1"/>
              <a:t>Điều</a:t>
            </a:r>
            <a:r>
              <a:rPr lang="en-US" sz="2200" u="sng" dirty="0"/>
              <a:t> 131 BLDS 2015</a:t>
            </a:r>
            <a:r>
              <a:rPr lang="en-US" sz="2200" dirty="0"/>
              <a:t>:</a:t>
            </a:r>
          </a:p>
          <a:p>
            <a:pPr algn="just"/>
            <a:r>
              <a:rPr lang="en-US" sz="2200" dirty="0"/>
              <a:t>1. </a:t>
            </a:r>
            <a:r>
              <a:rPr lang="en-US" sz="2200" dirty="0" err="1"/>
              <a:t>Giao</a:t>
            </a:r>
            <a:r>
              <a:rPr lang="en-US" sz="2200" dirty="0"/>
              <a:t> </a:t>
            </a:r>
            <a:r>
              <a:rPr lang="en-US" sz="2200" dirty="0" err="1"/>
              <a:t>dịch</a:t>
            </a:r>
            <a:r>
              <a:rPr lang="en-US" sz="2200" dirty="0"/>
              <a:t> </a:t>
            </a:r>
            <a:r>
              <a:rPr lang="en-US" sz="2200" dirty="0" err="1"/>
              <a:t>dân</a:t>
            </a:r>
            <a:r>
              <a:rPr lang="en-US" sz="2200" dirty="0"/>
              <a:t> </a:t>
            </a:r>
            <a:r>
              <a:rPr lang="en-US" sz="2200" dirty="0" err="1"/>
              <a:t>sự</a:t>
            </a:r>
            <a:r>
              <a:rPr lang="en-US" sz="2200" dirty="0"/>
              <a:t> </a:t>
            </a:r>
            <a:r>
              <a:rPr lang="en-US" sz="2200" dirty="0" err="1"/>
              <a:t>vô</a:t>
            </a:r>
            <a:r>
              <a:rPr lang="en-US" sz="2200" dirty="0"/>
              <a:t> </a:t>
            </a:r>
            <a:r>
              <a:rPr lang="en-US" sz="2200" dirty="0" err="1"/>
              <a:t>hiệu</a:t>
            </a:r>
            <a:r>
              <a:rPr lang="en-US" sz="2200" dirty="0"/>
              <a:t> </a:t>
            </a:r>
            <a:r>
              <a:rPr lang="en-US" sz="2200" dirty="0" err="1"/>
              <a:t>không</a:t>
            </a:r>
            <a:r>
              <a:rPr lang="en-US" sz="2200" dirty="0"/>
              <a:t> </a:t>
            </a:r>
            <a:r>
              <a:rPr lang="en-US" sz="2200" dirty="0" err="1"/>
              <a:t>làm</a:t>
            </a:r>
            <a:r>
              <a:rPr lang="en-US" sz="2200" dirty="0"/>
              <a:t> </a:t>
            </a:r>
            <a:r>
              <a:rPr lang="en-US" sz="2200" dirty="0" err="1"/>
              <a:t>phát</a:t>
            </a:r>
            <a:r>
              <a:rPr lang="en-US" sz="2200" dirty="0"/>
              <a:t> </a:t>
            </a:r>
            <a:r>
              <a:rPr lang="en-US" sz="2200" dirty="0" err="1"/>
              <a:t>sinh</a:t>
            </a:r>
            <a:r>
              <a:rPr lang="en-US" sz="2200" dirty="0"/>
              <a:t>, </a:t>
            </a:r>
            <a:r>
              <a:rPr lang="en-US" sz="2200" dirty="0" err="1"/>
              <a:t>thay</a:t>
            </a:r>
            <a:r>
              <a:rPr lang="en-US" sz="2200" dirty="0"/>
              <a:t> </a:t>
            </a:r>
            <a:r>
              <a:rPr lang="en-US" sz="2200" dirty="0" err="1"/>
              <a:t>đổi</a:t>
            </a:r>
            <a:r>
              <a:rPr lang="en-US" sz="2200" dirty="0"/>
              <a:t>, </a:t>
            </a:r>
            <a:r>
              <a:rPr lang="en-US" sz="2200" dirty="0" err="1"/>
              <a:t>chấm</a:t>
            </a:r>
            <a:r>
              <a:rPr lang="en-US" sz="2200" dirty="0"/>
              <a:t> </a:t>
            </a:r>
            <a:r>
              <a:rPr lang="en-US" sz="2200" dirty="0" err="1"/>
              <a:t>dứt</a:t>
            </a:r>
            <a:r>
              <a:rPr lang="en-US" sz="2200" dirty="0"/>
              <a:t> </a:t>
            </a:r>
            <a:r>
              <a:rPr lang="en-US" sz="2200" dirty="0" err="1"/>
              <a:t>quyền</a:t>
            </a:r>
            <a:r>
              <a:rPr lang="en-US" sz="2200" dirty="0"/>
              <a:t>, </a:t>
            </a:r>
            <a:r>
              <a:rPr lang="en-US" sz="2200" dirty="0" err="1"/>
              <a:t>nghĩa</a:t>
            </a:r>
            <a:r>
              <a:rPr lang="en-US" sz="2200" dirty="0"/>
              <a:t> </a:t>
            </a:r>
            <a:r>
              <a:rPr lang="en-US" sz="2200" dirty="0" err="1"/>
              <a:t>vụ</a:t>
            </a:r>
            <a:r>
              <a:rPr lang="en-US" sz="2200" dirty="0"/>
              <a:t> </a:t>
            </a:r>
            <a:r>
              <a:rPr lang="en-US" sz="2200" dirty="0" err="1"/>
              <a:t>dân</a:t>
            </a:r>
            <a:r>
              <a:rPr lang="en-US" sz="2200" dirty="0"/>
              <a:t> </a:t>
            </a:r>
            <a:r>
              <a:rPr lang="en-US" sz="2200" dirty="0" err="1"/>
              <a:t>sự</a:t>
            </a:r>
            <a:r>
              <a:rPr lang="en-US" sz="2200" dirty="0"/>
              <a:t> </a:t>
            </a:r>
            <a:r>
              <a:rPr lang="en-US" sz="2200" dirty="0" err="1"/>
              <a:t>của</a:t>
            </a:r>
            <a:r>
              <a:rPr lang="en-US" sz="2200" dirty="0"/>
              <a:t> </a:t>
            </a:r>
            <a:r>
              <a:rPr lang="en-US" sz="2200" dirty="0" err="1"/>
              <a:t>các</a:t>
            </a:r>
            <a:r>
              <a:rPr lang="en-US" sz="2200" dirty="0"/>
              <a:t> </a:t>
            </a:r>
            <a:r>
              <a:rPr lang="en-US" sz="2200" dirty="0" err="1"/>
              <a:t>bên</a:t>
            </a:r>
            <a:r>
              <a:rPr lang="en-US" sz="2200" dirty="0"/>
              <a:t> </a:t>
            </a:r>
            <a:r>
              <a:rPr lang="en-US" sz="2200" dirty="0" err="1"/>
              <a:t>kể</a:t>
            </a:r>
            <a:r>
              <a:rPr lang="en-US" sz="2200" dirty="0"/>
              <a:t> </a:t>
            </a:r>
            <a:r>
              <a:rPr lang="en-US" sz="2200" dirty="0" err="1"/>
              <a:t>từ</a:t>
            </a:r>
            <a:r>
              <a:rPr lang="en-US" sz="2200" dirty="0"/>
              <a:t> </a:t>
            </a:r>
            <a:r>
              <a:rPr lang="en-US" sz="2200" dirty="0" err="1"/>
              <a:t>thời</a:t>
            </a:r>
            <a:r>
              <a:rPr lang="en-US" sz="2200" dirty="0"/>
              <a:t> </a:t>
            </a:r>
            <a:r>
              <a:rPr lang="en-US" sz="2200" dirty="0" err="1"/>
              <a:t>điểm</a:t>
            </a:r>
            <a:r>
              <a:rPr lang="en-US" sz="2200" dirty="0"/>
              <a:t> </a:t>
            </a:r>
            <a:r>
              <a:rPr lang="en-US" sz="2200" dirty="0" err="1"/>
              <a:t>giao</a:t>
            </a:r>
            <a:r>
              <a:rPr lang="en-US" sz="2200" dirty="0"/>
              <a:t> </a:t>
            </a:r>
            <a:r>
              <a:rPr lang="en-US" sz="2200" dirty="0" err="1"/>
              <a:t>dịch</a:t>
            </a:r>
            <a:r>
              <a:rPr lang="en-US" sz="2200" dirty="0"/>
              <a:t> </a:t>
            </a:r>
            <a:r>
              <a:rPr lang="en-US" sz="2200" dirty="0" err="1"/>
              <a:t>được</a:t>
            </a:r>
            <a:r>
              <a:rPr lang="en-US" sz="2200" dirty="0"/>
              <a:t> </a:t>
            </a:r>
            <a:r>
              <a:rPr lang="en-US" sz="2200" dirty="0" err="1"/>
              <a:t>xác</a:t>
            </a:r>
            <a:r>
              <a:rPr lang="en-US" sz="2200" dirty="0"/>
              <a:t> </a:t>
            </a:r>
            <a:r>
              <a:rPr lang="en-US" sz="2200" dirty="0" err="1"/>
              <a:t>lập</a:t>
            </a:r>
            <a:r>
              <a:rPr lang="en-US" sz="2200" dirty="0"/>
              <a:t>.</a:t>
            </a:r>
          </a:p>
          <a:p>
            <a:pPr algn="just"/>
            <a:r>
              <a:rPr lang="en-US" sz="2200" dirty="0"/>
              <a:t>2. </a:t>
            </a:r>
            <a:r>
              <a:rPr lang="en-US" sz="2200" dirty="0" err="1"/>
              <a:t>Khi</a:t>
            </a:r>
            <a:r>
              <a:rPr lang="en-US" sz="2200" dirty="0"/>
              <a:t> </a:t>
            </a:r>
            <a:r>
              <a:rPr lang="en-US" sz="2200" dirty="0" err="1"/>
              <a:t>giao</a:t>
            </a:r>
            <a:r>
              <a:rPr lang="en-US" sz="2200" dirty="0"/>
              <a:t> </a:t>
            </a:r>
            <a:r>
              <a:rPr lang="en-US" sz="2200" dirty="0" err="1"/>
              <a:t>dịch</a:t>
            </a:r>
            <a:r>
              <a:rPr lang="en-US" sz="2200" dirty="0"/>
              <a:t> </a:t>
            </a:r>
            <a:r>
              <a:rPr lang="en-US" sz="2200" dirty="0" err="1"/>
              <a:t>dân</a:t>
            </a:r>
            <a:r>
              <a:rPr lang="en-US" sz="2200" dirty="0"/>
              <a:t> </a:t>
            </a:r>
            <a:r>
              <a:rPr lang="en-US" sz="2200" dirty="0" err="1"/>
              <a:t>sự</a:t>
            </a:r>
            <a:r>
              <a:rPr lang="en-US" sz="2200" dirty="0"/>
              <a:t> </a:t>
            </a:r>
            <a:r>
              <a:rPr lang="en-US" sz="2200" dirty="0" err="1"/>
              <a:t>vô</a:t>
            </a:r>
            <a:r>
              <a:rPr lang="en-US" sz="2200" dirty="0"/>
              <a:t> </a:t>
            </a:r>
            <a:r>
              <a:rPr lang="en-US" sz="2200" dirty="0" err="1"/>
              <a:t>hiệu</a:t>
            </a:r>
            <a:r>
              <a:rPr lang="en-US" sz="2200" dirty="0"/>
              <a:t> </a:t>
            </a:r>
            <a:r>
              <a:rPr lang="en-US" sz="2200" dirty="0" err="1"/>
              <a:t>thì</a:t>
            </a:r>
            <a:r>
              <a:rPr lang="en-US" sz="2200" dirty="0"/>
              <a:t> </a:t>
            </a:r>
            <a:r>
              <a:rPr lang="en-US" sz="2200" dirty="0" err="1"/>
              <a:t>các</a:t>
            </a:r>
            <a:r>
              <a:rPr lang="en-US" sz="2200" dirty="0"/>
              <a:t> </a:t>
            </a:r>
            <a:r>
              <a:rPr lang="en-US" sz="2200" dirty="0" err="1"/>
              <a:t>bên</a:t>
            </a:r>
            <a:r>
              <a:rPr lang="en-US" sz="2200" dirty="0"/>
              <a:t> </a:t>
            </a:r>
            <a:r>
              <a:rPr lang="en-US" sz="2200" dirty="0" err="1"/>
              <a:t>khôi</a:t>
            </a:r>
            <a:r>
              <a:rPr lang="en-US" sz="2200" dirty="0"/>
              <a:t> </a:t>
            </a:r>
            <a:r>
              <a:rPr lang="en-US" sz="2200" dirty="0" err="1"/>
              <a:t>phục</a:t>
            </a:r>
            <a:r>
              <a:rPr lang="en-US" sz="2200" dirty="0"/>
              <a:t> </a:t>
            </a:r>
            <a:r>
              <a:rPr lang="en-US" sz="2200" dirty="0" err="1"/>
              <a:t>lại</a:t>
            </a:r>
            <a:r>
              <a:rPr lang="en-US" sz="2200" dirty="0"/>
              <a:t> </a:t>
            </a:r>
            <a:r>
              <a:rPr lang="en-US" sz="2200" dirty="0" err="1"/>
              <a:t>tình</a:t>
            </a:r>
            <a:r>
              <a:rPr lang="en-US" sz="2200" dirty="0"/>
              <a:t> </a:t>
            </a:r>
            <a:r>
              <a:rPr lang="en-US" sz="2200" dirty="0" err="1"/>
              <a:t>trạng</a:t>
            </a:r>
            <a:r>
              <a:rPr lang="en-US" sz="2200" dirty="0"/>
              <a:t> ban </a:t>
            </a:r>
            <a:r>
              <a:rPr lang="en-US" sz="2200" dirty="0" err="1"/>
              <a:t>đầu</a:t>
            </a:r>
            <a:r>
              <a:rPr lang="en-US" sz="2200" dirty="0"/>
              <a:t>, </a:t>
            </a:r>
            <a:r>
              <a:rPr lang="en-US" sz="2200" dirty="0" err="1"/>
              <a:t>hoàn</a:t>
            </a:r>
            <a:r>
              <a:rPr lang="en-US" sz="2200" dirty="0"/>
              <a:t> </a:t>
            </a:r>
            <a:r>
              <a:rPr lang="en-US" sz="2200" dirty="0" err="1"/>
              <a:t>trả</a:t>
            </a:r>
            <a:r>
              <a:rPr lang="en-US" sz="2200" dirty="0"/>
              <a:t> </a:t>
            </a:r>
            <a:r>
              <a:rPr lang="en-US" sz="2200" dirty="0" err="1"/>
              <a:t>cho</a:t>
            </a:r>
            <a:r>
              <a:rPr lang="en-US" sz="2200" dirty="0"/>
              <a:t> </a:t>
            </a:r>
            <a:r>
              <a:rPr lang="en-US" sz="2200" dirty="0" err="1"/>
              <a:t>nhau</a:t>
            </a:r>
            <a:r>
              <a:rPr lang="en-US" sz="2200" dirty="0"/>
              <a:t> </a:t>
            </a:r>
            <a:r>
              <a:rPr lang="en-US" sz="2200" dirty="0" err="1"/>
              <a:t>những</a:t>
            </a:r>
            <a:r>
              <a:rPr lang="en-US" sz="2200" dirty="0"/>
              <a:t> </a:t>
            </a:r>
            <a:r>
              <a:rPr lang="en-US" sz="2200" dirty="0" err="1"/>
              <a:t>gì</a:t>
            </a:r>
            <a:r>
              <a:rPr lang="en-US" sz="2200" dirty="0"/>
              <a:t> </a:t>
            </a:r>
            <a:r>
              <a:rPr lang="en-US" sz="2200" dirty="0" err="1"/>
              <a:t>đã</a:t>
            </a:r>
            <a:r>
              <a:rPr lang="en-US" sz="2200" dirty="0"/>
              <a:t> </a:t>
            </a:r>
            <a:r>
              <a:rPr lang="en-US" sz="2200" dirty="0" err="1"/>
              <a:t>nhận</a:t>
            </a:r>
            <a:r>
              <a:rPr lang="en-US" sz="2200" dirty="0"/>
              <a:t>. </a:t>
            </a:r>
            <a:r>
              <a:rPr lang="en-US" sz="2200" dirty="0" err="1"/>
              <a:t>Trường</a:t>
            </a:r>
            <a:r>
              <a:rPr lang="en-US" sz="2200" dirty="0"/>
              <a:t> </a:t>
            </a:r>
            <a:r>
              <a:rPr lang="en-US" sz="2200" dirty="0" err="1"/>
              <a:t>hợp</a:t>
            </a:r>
            <a:r>
              <a:rPr lang="en-US" sz="2200" dirty="0"/>
              <a:t> </a:t>
            </a:r>
            <a:r>
              <a:rPr lang="en-US" sz="2200" dirty="0" err="1"/>
              <a:t>không</a:t>
            </a:r>
            <a:r>
              <a:rPr lang="en-US" sz="2200" dirty="0"/>
              <a:t> </a:t>
            </a:r>
            <a:r>
              <a:rPr lang="en-US" sz="2200" dirty="0" err="1"/>
              <a:t>thể</a:t>
            </a:r>
            <a:r>
              <a:rPr lang="en-US" sz="2200" dirty="0"/>
              <a:t> </a:t>
            </a:r>
            <a:r>
              <a:rPr lang="en-US" sz="2200" dirty="0" err="1"/>
              <a:t>hoàn</a:t>
            </a:r>
            <a:r>
              <a:rPr lang="en-US" sz="2200" dirty="0"/>
              <a:t> </a:t>
            </a:r>
            <a:r>
              <a:rPr lang="en-US" sz="2200" dirty="0" err="1"/>
              <a:t>trả</a:t>
            </a:r>
            <a:r>
              <a:rPr lang="en-US" sz="2200" dirty="0"/>
              <a:t> </a:t>
            </a:r>
            <a:r>
              <a:rPr lang="en-US" sz="2200" dirty="0" err="1"/>
              <a:t>được</a:t>
            </a:r>
            <a:r>
              <a:rPr lang="en-US" sz="2200" dirty="0"/>
              <a:t> </a:t>
            </a:r>
            <a:r>
              <a:rPr lang="en-US" sz="2200" dirty="0" err="1"/>
              <a:t>bằng</a:t>
            </a:r>
            <a:r>
              <a:rPr lang="en-US" sz="2200" dirty="0"/>
              <a:t> </a:t>
            </a:r>
            <a:r>
              <a:rPr lang="en-US" sz="2200" dirty="0" err="1"/>
              <a:t>hiện</a:t>
            </a:r>
            <a:r>
              <a:rPr lang="en-US" sz="2200" dirty="0"/>
              <a:t> </a:t>
            </a:r>
            <a:r>
              <a:rPr lang="en-US" sz="2200" dirty="0" err="1"/>
              <a:t>vật</a:t>
            </a:r>
            <a:r>
              <a:rPr lang="en-US" sz="2200" dirty="0"/>
              <a:t> </a:t>
            </a:r>
            <a:r>
              <a:rPr lang="en-US" sz="2200" dirty="0" err="1"/>
              <a:t>thì</a:t>
            </a:r>
            <a:r>
              <a:rPr lang="en-US" sz="2200" dirty="0"/>
              <a:t> </a:t>
            </a:r>
            <a:r>
              <a:rPr lang="en-US" sz="2200" dirty="0" err="1"/>
              <a:t>trị</a:t>
            </a:r>
            <a:r>
              <a:rPr lang="en-US" sz="2200" dirty="0"/>
              <a:t> </a:t>
            </a:r>
            <a:r>
              <a:rPr lang="en-US" sz="2200" dirty="0" err="1"/>
              <a:t>giá</a:t>
            </a:r>
            <a:r>
              <a:rPr lang="en-US" sz="2200" dirty="0"/>
              <a:t> </a:t>
            </a:r>
            <a:r>
              <a:rPr lang="en-US" sz="2200" dirty="0" err="1"/>
              <a:t>thành</a:t>
            </a:r>
            <a:r>
              <a:rPr lang="en-US" sz="2200" dirty="0"/>
              <a:t> </a:t>
            </a:r>
            <a:r>
              <a:rPr lang="en-US" sz="2200" dirty="0" err="1"/>
              <a:t>tiền</a:t>
            </a:r>
            <a:r>
              <a:rPr lang="en-US" sz="2200" dirty="0"/>
              <a:t> </a:t>
            </a:r>
            <a:r>
              <a:rPr lang="en-US" sz="2200" dirty="0" err="1"/>
              <a:t>để</a:t>
            </a:r>
            <a:r>
              <a:rPr lang="en-US" sz="2200" dirty="0"/>
              <a:t> </a:t>
            </a:r>
            <a:r>
              <a:rPr lang="en-US" sz="2200" dirty="0" err="1"/>
              <a:t>hoàn</a:t>
            </a:r>
            <a:r>
              <a:rPr lang="en-US" sz="2200" dirty="0"/>
              <a:t> </a:t>
            </a:r>
            <a:r>
              <a:rPr lang="en-US" sz="2200" dirty="0" err="1"/>
              <a:t>trả</a:t>
            </a:r>
            <a:r>
              <a:rPr lang="en-US" sz="2200" dirty="0"/>
              <a:t>.</a:t>
            </a:r>
          </a:p>
          <a:p>
            <a:pPr algn="just"/>
            <a:r>
              <a:rPr lang="en-US" sz="2200" dirty="0"/>
              <a:t>3. </a:t>
            </a:r>
            <a:r>
              <a:rPr lang="en-US" sz="2200" dirty="0" err="1"/>
              <a:t>Bên</a:t>
            </a:r>
            <a:r>
              <a:rPr lang="en-US" sz="2200" dirty="0"/>
              <a:t> </a:t>
            </a:r>
            <a:r>
              <a:rPr lang="en-US" sz="2200" dirty="0" err="1"/>
              <a:t>ngay</a:t>
            </a:r>
            <a:r>
              <a:rPr lang="en-US" sz="2200" dirty="0"/>
              <a:t> </a:t>
            </a:r>
            <a:r>
              <a:rPr lang="en-US" sz="2200" dirty="0" err="1"/>
              <a:t>tình</a:t>
            </a:r>
            <a:r>
              <a:rPr lang="en-US" sz="2200" dirty="0"/>
              <a:t> </a:t>
            </a:r>
            <a:r>
              <a:rPr lang="en-US" sz="2200" dirty="0" err="1"/>
              <a:t>trong</a:t>
            </a:r>
            <a:r>
              <a:rPr lang="en-US" sz="2200" dirty="0"/>
              <a:t> </a:t>
            </a:r>
            <a:r>
              <a:rPr lang="en-US" sz="2200" dirty="0" err="1"/>
              <a:t>việc</a:t>
            </a:r>
            <a:r>
              <a:rPr lang="en-US" sz="2200" dirty="0"/>
              <a:t> </a:t>
            </a:r>
            <a:r>
              <a:rPr lang="en-US" sz="2200" dirty="0" err="1"/>
              <a:t>thu</a:t>
            </a:r>
            <a:r>
              <a:rPr lang="en-US" sz="2200" dirty="0"/>
              <a:t> </a:t>
            </a:r>
            <a:r>
              <a:rPr lang="en-US" sz="2200" dirty="0" err="1"/>
              <a:t>hoa</a:t>
            </a:r>
            <a:r>
              <a:rPr lang="en-US" sz="2200" dirty="0"/>
              <a:t> </a:t>
            </a:r>
            <a:r>
              <a:rPr lang="en-US" sz="2200" dirty="0" err="1"/>
              <a:t>lợi</a:t>
            </a:r>
            <a:r>
              <a:rPr lang="en-US" sz="2200" dirty="0"/>
              <a:t>, </a:t>
            </a:r>
            <a:r>
              <a:rPr lang="en-US" sz="2200" dirty="0" err="1"/>
              <a:t>lợi</a:t>
            </a:r>
            <a:r>
              <a:rPr lang="en-US" sz="2200" dirty="0"/>
              <a:t> </a:t>
            </a:r>
            <a:r>
              <a:rPr lang="en-US" sz="2200" dirty="0" err="1"/>
              <a:t>tức</a:t>
            </a:r>
            <a:r>
              <a:rPr lang="en-US" sz="2200" dirty="0"/>
              <a:t> </a:t>
            </a:r>
            <a:r>
              <a:rPr lang="en-US" sz="2200" dirty="0" err="1"/>
              <a:t>không</a:t>
            </a:r>
            <a:r>
              <a:rPr lang="en-US" sz="2200" dirty="0"/>
              <a:t> </a:t>
            </a:r>
            <a:r>
              <a:rPr lang="en-US" sz="2200" dirty="0" err="1"/>
              <a:t>phải</a:t>
            </a:r>
            <a:r>
              <a:rPr lang="en-US" sz="2200" dirty="0"/>
              <a:t> </a:t>
            </a:r>
            <a:r>
              <a:rPr lang="en-US" sz="2200" dirty="0" err="1"/>
              <a:t>hoàn</a:t>
            </a:r>
            <a:r>
              <a:rPr lang="en-US" sz="2200" dirty="0"/>
              <a:t> </a:t>
            </a:r>
            <a:r>
              <a:rPr lang="en-US" sz="2200" dirty="0" err="1"/>
              <a:t>trả</a:t>
            </a:r>
            <a:r>
              <a:rPr lang="en-US" sz="2200" dirty="0"/>
              <a:t> </a:t>
            </a:r>
            <a:r>
              <a:rPr lang="en-US" sz="2200" dirty="0" err="1"/>
              <a:t>lại</a:t>
            </a:r>
            <a:r>
              <a:rPr lang="en-US" sz="2200" dirty="0"/>
              <a:t> </a:t>
            </a:r>
            <a:r>
              <a:rPr lang="en-US" sz="2200" dirty="0" err="1"/>
              <a:t>hoa</a:t>
            </a:r>
            <a:r>
              <a:rPr lang="en-US" sz="2200" dirty="0"/>
              <a:t> </a:t>
            </a:r>
            <a:r>
              <a:rPr lang="en-US" sz="2200" dirty="0" err="1"/>
              <a:t>lợi</a:t>
            </a:r>
            <a:r>
              <a:rPr lang="en-US" sz="2200" dirty="0"/>
              <a:t>, </a:t>
            </a:r>
            <a:r>
              <a:rPr lang="en-US" sz="2200" dirty="0" err="1"/>
              <a:t>lợi</a:t>
            </a:r>
            <a:r>
              <a:rPr lang="en-US" sz="2200" dirty="0"/>
              <a:t> </a:t>
            </a:r>
            <a:r>
              <a:rPr lang="en-US" sz="2200" dirty="0" err="1"/>
              <a:t>tức</a:t>
            </a:r>
            <a:r>
              <a:rPr lang="en-US" sz="2200" dirty="0"/>
              <a:t> </a:t>
            </a:r>
            <a:r>
              <a:rPr lang="en-US" sz="2200" dirty="0" err="1"/>
              <a:t>đó</a:t>
            </a:r>
            <a:r>
              <a:rPr lang="en-US" sz="2200" dirty="0"/>
              <a:t>.</a:t>
            </a:r>
          </a:p>
          <a:p>
            <a:pPr algn="just"/>
            <a:r>
              <a:rPr lang="en-US" sz="2200" dirty="0"/>
              <a:t>4. </a:t>
            </a:r>
            <a:r>
              <a:rPr lang="en-US" sz="2200" dirty="0" err="1"/>
              <a:t>Bên</a:t>
            </a:r>
            <a:r>
              <a:rPr lang="en-US" sz="2200" dirty="0"/>
              <a:t> </a:t>
            </a:r>
            <a:r>
              <a:rPr lang="en-US" sz="2200" dirty="0" err="1"/>
              <a:t>có</a:t>
            </a:r>
            <a:r>
              <a:rPr lang="en-US" sz="2200" dirty="0"/>
              <a:t> </a:t>
            </a:r>
            <a:r>
              <a:rPr lang="en-US" sz="2200" dirty="0" err="1"/>
              <a:t>lỗi</a:t>
            </a:r>
            <a:r>
              <a:rPr lang="en-US" sz="2200" dirty="0"/>
              <a:t> </a:t>
            </a:r>
            <a:r>
              <a:rPr lang="en-US" sz="2200" dirty="0" err="1"/>
              <a:t>gây</a:t>
            </a:r>
            <a:r>
              <a:rPr lang="en-US" sz="2200" dirty="0"/>
              <a:t> </a:t>
            </a:r>
            <a:r>
              <a:rPr lang="en-US" sz="2200" dirty="0" err="1"/>
              <a:t>thiệt</a:t>
            </a:r>
            <a:r>
              <a:rPr lang="en-US" sz="2200" dirty="0"/>
              <a:t> </a:t>
            </a:r>
            <a:r>
              <a:rPr lang="en-US" sz="2200" dirty="0" err="1"/>
              <a:t>hại</a:t>
            </a:r>
            <a:r>
              <a:rPr lang="en-US" sz="2200" dirty="0"/>
              <a:t> </a:t>
            </a:r>
            <a:r>
              <a:rPr lang="en-US" sz="2200" dirty="0" err="1"/>
              <a:t>thì</a:t>
            </a:r>
            <a:r>
              <a:rPr lang="en-US" sz="2200" dirty="0"/>
              <a:t> </a:t>
            </a:r>
            <a:r>
              <a:rPr lang="en-US" sz="2200" dirty="0" err="1"/>
              <a:t>phải</a:t>
            </a:r>
            <a:r>
              <a:rPr lang="en-US" sz="2200" dirty="0"/>
              <a:t> </a:t>
            </a:r>
            <a:r>
              <a:rPr lang="en-US" sz="2200" dirty="0" err="1"/>
              <a:t>bồi</a:t>
            </a:r>
            <a:r>
              <a:rPr lang="en-US" sz="2200" dirty="0"/>
              <a:t> </a:t>
            </a:r>
            <a:r>
              <a:rPr lang="en-US" sz="2200" dirty="0" err="1"/>
              <a:t>thường</a:t>
            </a:r>
            <a:r>
              <a:rPr lang="en-US" sz="2200" dirty="0"/>
              <a:t>.</a:t>
            </a:r>
          </a:p>
          <a:p>
            <a:pPr algn="just"/>
            <a:r>
              <a:rPr lang="en-US" sz="2200" dirty="0"/>
              <a:t>5. </a:t>
            </a:r>
            <a:r>
              <a:rPr lang="en-US" sz="2200" dirty="0" err="1"/>
              <a:t>Việc</a:t>
            </a:r>
            <a:r>
              <a:rPr lang="en-US" sz="2200" dirty="0"/>
              <a:t> </a:t>
            </a:r>
            <a:r>
              <a:rPr lang="en-US" sz="2200" dirty="0" err="1"/>
              <a:t>giải</a:t>
            </a:r>
            <a:r>
              <a:rPr lang="en-US" sz="2200" dirty="0"/>
              <a:t> </a:t>
            </a:r>
            <a:r>
              <a:rPr lang="en-US" sz="2200" dirty="0" err="1"/>
              <a:t>quyết</a:t>
            </a:r>
            <a:r>
              <a:rPr lang="en-US" sz="2200" dirty="0"/>
              <a:t> </a:t>
            </a:r>
            <a:r>
              <a:rPr lang="en-US" sz="2200" dirty="0" err="1"/>
              <a:t>hậu</a:t>
            </a:r>
            <a:r>
              <a:rPr lang="en-US" sz="2200" dirty="0"/>
              <a:t> </a:t>
            </a:r>
            <a:r>
              <a:rPr lang="en-US" sz="2200" dirty="0" err="1"/>
              <a:t>quả</a:t>
            </a:r>
            <a:r>
              <a:rPr lang="en-US" sz="2200" dirty="0"/>
              <a:t> </a:t>
            </a:r>
            <a:r>
              <a:rPr lang="en-US" sz="2200" dirty="0" err="1"/>
              <a:t>của</a:t>
            </a:r>
            <a:r>
              <a:rPr lang="en-US" sz="2200" dirty="0"/>
              <a:t> </a:t>
            </a:r>
            <a:r>
              <a:rPr lang="en-US" sz="2200" dirty="0" err="1"/>
              <a:t>giao</a:t>
            </a:r>
            <a:r>
              <a:rPr lang="en-US" sz="2200" dirty="0"/>
              <a:t> </a:t>
            </a:r>
            <a:r>
              <a:rPr lang="en-US" sz="2200" dirty="0" err="1"/>
              <a:t>dịch</a:t>
            </a:r>
            <a:r>
              <a:rPr lang="en-US" sz="2200" dirty="0"/>
              <a:t> </a:t>
            </a:r>
            <a:r>
              <a:rPr lang="en-US" sz="2200" dirty="0" err="1"/>
              <a:t>dân</a:t>
            </a:r>
            <a:r>
              <a:rPr lang="en-US" sz="2200" dirty="0"/>
              <a:t> </a:t>
            </a:r>
            <a:r>
              <a:rPr lang="en-US" sz="2200" dirty="0" err="1"/>
              <a:t>sự</a:t>
            </a:r>
            <a:r>
              <a:rPr lang="en-US" sz="2200" dirty="0"/>
              <a:t> </a:t>
            </a:r>
            <a:r>
              <a:rPr lang="en-US" sz="2200" dirty="0" err="1"/>
              <a:t>vô</a:t>
            </a:r>
            <a:r>
              <a:rPr lang="en-US" sz="2200" dirty="0"/>
              <a:t> </a:t>
            </a:r>
            <a:r>
              <a:rPr lang="en-US" sz="2200" dirty="0" err="1"/>
              <a:t>hiệu</a:t>
            </a:r>
            <a:r>
              <a:rPr lang="en-US" sz="2200" dirty="0"/>
              <a:t> </a:t>
            </a:r>
            <a:r>
              <a:rPr lang="en-US" sz="2200" dirty="0" err="1"/>
              <a:t>liên</a:t>
            </a:r>
            <a:r>
              <a:rPr lang="en-US" sz="2200" dirty="0"/>
              <a:t> </a:t>
            </a:r>
            <a:r>
              <a:rPr lang="en-US" sz="2200" dirty="0" err="1"/>
              <a:t>quan</a:t>
            </a:r>
            <a:r>
              <a:rPr lang="en-US" sz="2200" dirty="0"/>
              <a:t> </a:t>
            </a:r>
            <a:r>
              <a:rPr lang="en-US" sz="2200" dirty="0" err="1"/>
              <a:t>đến</a:t>
            </a:r>
            <a:r>
              <a:rPr lang="en-US" sz="2200" dirty="0"/>
              <a:t> </a:t>
            </a:r>
            <a:r>
              <a:rPr lang="en-US" sz="2200" dirty="0" err="1"/>
              <a:t>quyền</a:t>
            </a:r>
            <a:r>
              <a:rPr lang="en-US" sz="2200" dirty="0"/>
              <a:t> </a:t>
            </a:r>
            <a:r>
              <a:rPr lang="en-US" sz="2200" dirty="0" err="1"/>
              <a:t>nhân</a:t>
            </a:r>
            <a:r>
              <a:rPr lang="en-US" sz="2200" dirty="0"/>
              <a:t> </a:t>
            </a:r>
            <a:r>
              <a:rPr lang="en-US" sz="2200" dirty="0" err="1"/>
              <a:t>thân</a:t>
            </a:r>
            <a:r>
              <a:rPr lang="en-US" sz="2200" dirty="0"/>
              <a:t> do </a:t>
            </a:r>
            <a:r>
              <a:rPr lang="en-US" sz="2200" dirty="0" err="1"/>
              <a:t>Bộ</a:t>
            </a:r>
            <a:r>
              <a:rPr lang="en-US" sz="2200" dirty="0"/>
              <a:t> </a:t>
            </a:r>
            <a:r>
              <a:rPr lang="en-US" sz="2200" dirty="0" err="1"/>
              <a:t>luật</a:t>
            </a:r>
            <a:r>
              <a:rPr lang="en-US" sz="2200" dirty="0"/>
              <a:t> </a:t>
            </a:r>
            <a:r>
              <a:rPr lang="en-US" sz="2200" dirty="0" err="1"/>
              <a:t>này</a:t>
            </a:r>
            <a:r>
              <a:rPr lang="en-US" sz="2200" dirty="0"/>
              <a:t>, </a:t>
            </a:r>
            <a:r>
              <a:rPr lang="en-US" sz="2200" dirty="0" err="1"/>
              <a:t>luật</a:t>
            </a:r>
            <a:r>
              <a:rPr lang="en-US" sz="2200" dirty="0"/>
              <a:t> </a:t>
            </a:r>
            <a:r>
              <a:rPr lang="en-US" sz="2200" dirty="0" err="1"/>
              <a:t>khác</a:t>
            </a:r>
            <a:r>
              <a:rPr lang="en-US" sz="2200" dirty="0"/>
              <a:t> </a:t>
            </a:r>
            <a:r>
              <a:rPr lang="en-US" sz="2200" dirty="0" err="1"/>
              <a:t>có</a:t>
            </a:r>
            <a:r>
              <a:rPr lang="en-US" sz="2200" dirty="0"/>
              <a:t> </a:t>
            </a:r>
            <a:r>
              <a:rPr lang="en-US" sz="2200" dirty="0" err="1"/>
              <a:t>liên</a:t>
            </a:r>
            <a:r>
              <a:rPr lang="en-US" sz="2200" dirty="0"/>
              <a:t> </a:t>
            </a:r>
            <a:r>
              <a:rPr lang="en-US" sz="2200" dirty="0" err="1"/>
              <a:t>quan</a:t>
            </a:r>
            <a:r>
              <a:rPr lang="en-US" sz="2200" dirty="0"/>
              <a:t> </a:t>
            </a:r>
            <a:r>
              <a:rPr lang="en-US" sz="2200" dirty="0" err="1"/>
              <a:t>quy</a:t>
            </a:r>
            <a:r>
              <a:rPr lang="en-US" sz="2200" dirty="0"/>
              <a:t> </a:t>
            </a:r>
            <a:r>
              <a:rPr lang="en-US" sz="2200" dirty="0" err="1"/>
              <a:t>định</a:t>
            </a:r>
            <a:r>
              <a:rPr lang="en-US" sz="2200" dirty="0"/>
              <a:t>.</a:t>
            </a:r>
            <a:endParaRPr lang="vi-VN" sz="22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300192" y="6477000"/>
            <a:ext cx="2539008"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93</a:t>
            </a:fld>
            <a:endParaRPr lang="en-US"/>
          </a:p>
        </p:txBody>
      </p:sp>
    </p:spTree>
    <p:extLst>
      <p:ext uri="{BB962C8B-B14F-4D97-AF65-F5344CB8AC3E}">
        <p14:creationId xmlns:p14="http://schemas.microsoft.com/office/powerpoint/2010/main" val="195668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7473" y="233363"/>
            <a:ext cx="7862887" cy="563562"/>
          </a:xfrm>
        </p:spPr>
        <p:txBody>
          <a:bodyPr/>
          <a:lstStyle/>
          <a:p>
            <a:r>
              <a:rPr lang="en-US" dirty="0"/>
              <a:t>V.4. Thời hiệu yêu cầu tuyên bố giao dịch dân sự vô hiệu</a:t>
            </a:r>
            <a:endParaRPr lang="vi-VN" dirty="0"/>
          </a:p>
        </p:txBody>
      </p:sp>
      <p:sp>
        <p:nvSpPr>
          <p:cNvPr id="3" name="Content Placeholder 2"/>
          <p:cNvSpPr>
            <a:spLocks noGrp="1"/>
          </p:cNvSpPr>
          <p:nvPr>
            <p:ph idx="1"/>
          </p:nvPr>
        </p:nvSpPr>
        <p:spPr>
          <a:xfrm>
            <a:off x="381000" y="1268759"/>
            <a:ext cx="8589360" cy="5241579"/>
          </a:xfrm>
        </p:spPr>
        <p:txBody>
          <a:bodyPr/>
          <a:lstStyle/>
          <a:p>
            <a:pPr marL="0" indent="0" algn="ctr">
              <a:buNone/>
            </a:pPr>
            <a:r>
              <a:rPr lang="en-US" sz="1900" u="sng" dirty="0" err="1"/>
              <a:t>Khoản</a:t>
            </a:r>
            <a:r>
              <a:rPr lang="en-US" sz="1900" u="sng" dirty="0"/>
              <a:t> 1 </a:t>
            </a:r>
            <a:r>
              <a:rPr lang="en-US" sz="1900" u="sng" dirty="0" err="1"/>
              <a:t>Điều</a:t>
            </a:r>
            <a:r>
              <a:rPr lang="en-US" sz="1900" u="sng" dirty="0"/>
              <a:t> 132 BLDS 2015</a:t>
            </a:r>
            <a:r>
              <a:rPr lang="en-US" sz="1900" dirty="0"/>
              <a:t>:</a:t>
            </a:r>
          </a:p>
          <a:p>
            <a:pPr marL="0" indent="0" algn="ctr">
              <a:buNone/>
            </a:pPr>
            <a:r>
              <a:rPr lang="en-US" sz="1900" dirty="0" err="1"/>
              <a:t>Thời</a:t>
            </a:r>
            <a:r>
              <a:rPr lang="en-US" sz="1900" dirty="0"/>
              <a:t> </a:t>
            </a:r>
            <a:r>
              <a:rPr lang="en-US" sz="1900" dirty="0" err="1"/>
              <a:t>hiệu</a:t>
            </a:r>
            <a:r>
              <a:rPr lang="en-US" sz="1900" dirty="0"/>
              <a:t> </a:t>
            </a:r>
            <a:r>
              <a:rPr lang="en-US" sz="1900" dirty="0" err="1"/>
              <a:t>yêu</a:t>
            </a:r>
            <a:r>
              <a:rPr lang="en-US" sz="1900" dirty="0"/>
              <a:t> </a:t>
            </a:r>
            <a:r>
              <a:rPr lang="en-US" sz="1900" dirty="0" err="1"/>
              <a:t>cầu</a:t>
            </a:r>
            <a:r>
              <a:rPr lang="en-US" sz="1900" dirty="0"/>
              <a:t> </a:t>
            </a:r>
            <a:r>
              <a:rPr lang="en-US" sz="1900" dirty="0" err="1"/>
              <a:t>Tòa</a:t>
            </a:r>
            <a:r>
              <a:rPr lang="en-US" sz="1900" dirty="0"/>
              <a:t> </a:t>
            </a:r>
            <a:r>
              <a:rPr lang="en-US" sz="1900" dirty="0" err="1"/>
              <a:t>án</a:t>
            </a:r>
            <a:r>
              <a:rPr lang="en-US" sz="1900" dirty="0"/>
              <a:t> </a:t>
            </a:r>
            <a:r>
              <a:rPr lang="en-US" sz="1900" dirty="0" err="1"/>
              <a:t>tuyên</a:t>
            </a:r>
            <a:r>
              <a:rPr lang="en-US" sz="1900" dirty="0"/>
              <a:t> </a:t>
            </a:r>
            <a:r>
              <a:rPr lang="en-US" sz="1900" dirty="0" err="1"/>
              <a:t>bố</a:t>
            </a:r>
            <a:r>
              <a:rPr lang="en-US" sz="1900" dirty="0"/>
              <a:t> </a:t>
            </a:r>
            <a:r>
              <a:rPr lang="en-US" sz="1900" dirty="0" err="1"/>
              <a:t>giao</a:t>
            </a:r>
            <a:r>
              <a:rPr lang="en-US" sz="1900" dirty="0"/>
              <a:t> </a:t>
            </a:r>
            <a:r>
              <a:rPr lang="en-US" sz="1900" dirty="0" err="1"/>
              <a:t>dịch</a:t>
            </a:r>
            <a:r>
              <a:rPr lang="en-US" sz="1900" dirty="0"/>
              <a:t> </a:t>
            </a:r>
            <a:r>
              <a:rPr lang="en-US" sz="1900" dirty="0" err="1"/>
              <a:t>dân</a:t>
            </a:r>
            <a:r>
              <a:rPr lang="en-US" sz="1900" dirty="0"/>
              <a:t> </a:t>
            </a:r>
            <a:r>
              <a:rPr lang="en-US" sz="1900" dirty="0" err="1"/>
              <a:t>sự</a:t>
            </a:r>
            <a:r>
              <a:rPr lang="en-US" sz="1900" dirty="0"/>
              <a:t> </a:t>
            </a:r>
            <a:r>
              <a:rPr lang="en-US" sz="1900" dirty="0" err="1"/>
              <a:t>vô</a:t>
            </a:r>
            <a:r>
              <a:rPr lang="en-US" sz="1900" dirty="0"/>
              <a:t> </a:t>
            </a:r>
            <a:r>
              <a:rPr lang="en-US" sz="1900" dirty="0" err="1"/>
              <a:t>hiệu</a:t>
            </a:r>
            <a:r>
              <a:rPr lang="en-US" sz="1900" dirty="0"/>
              <a:t> </a:t>
            </a:r>
            <a:r>
              <a:rPr lang="en-US" sz="1900" dirty="0" err="1"/>
              <a:t>quy</a:t>
            </a:r>
            <a:r>
              <a:rPr lang="en-US" sz="1900" dirty="0"/>
              <a:t> </a:t>
            </a:r>
            <a:r>
              <a:rPr lang="en-US" sz="1900" dirty="0" err="1"/>
              <a:t>định</a:t>
            </a:r>
            <a:r>
              <a:rPr lang="en-US" sz="1900" dirty="0"/>
              <a:t> </a:t>
            </a:r>
            <a:r>
              <a:rPr lang="en-US" sz="1900" dirty="0" err="1"/>
              <a:t>tại</a:t>
            </a:r>
            <a:r>
              <a:rPr lang="en-US" sz="1900" dirty="0"/>
              <a:t> </a:t>
            </a:r>
            <a:r>
              <a:rPr lang="en-US" sz="1900" dirty="0" err="1"/>
              <a:t>các</a:t>
            </a:r>
            <a:r>
              <a:rPr lang="en-US" sz="1900" dirty="0"/>
              <a:t> </a:t>
            </a:r>
            <a:r>
              <a:rPr lang="en-US" sz="1900" dirty="0" err="1"/>
              <a:t>Điều</a:t>
            </a:r>
            <a:r>
              <a:rPr lang="en-US" sz="1900" dirty="0"/>
              <a:t> 125, 126, 127, 128 </a:t>
            </a:r>
            <a:r>
              <a:rPr lang="en-US" sz="1900" dirty="0" err="1"/>
              <a:t>và</a:t>
            </a:r>
            <a:r>
              <a:rPr lang="en-US" sz="1900" dirty="0"/>
              <a:t> 129 </a:t>
            </a:r>
            <a:r>
              <a:rPr lang="en-US" sz="1900" dirty="0" err="1"/>
              <a:t>của</a:t>
            </a:r>
            <a:r>
              <a:rPr lang="en-US" sz="1900" dirty="0"/>
              <a:t> </a:t>
            </a:r>
            <a:r>
              <a:rPr lang="en-US" sz="1900" dirty="0" err="1"/>
              <a:t>Bộ</a:t>
            </a:r>
            <a:r>
              <a:rPr lang="en-US" sz="1900" dirty="0"/>
              <a:t> </a:t>
            </a:r>
            <a:r>
              <a:rPr lang="en-US" sz="1900" dirty="0" err="1"/>
              <a:t>luật</a:t>
            </a:r>
            <a:r>
              <a:rPr lang="en-US" sz="1900" dirty="0"/>
              <a:t> </a:t>
            </a:r>
            <a:r>
              <a:rPr lang="en-US" sz="1900" dirty="0" err="1"/>
              <a:t>này</a:t>
            </a:r>
            <a:r>
              <a:rPr lang="en-US" sz="1900" dirty="0"/>
              <a:t> </a:t>
            </a:r>
            <a:r>
              <a:rPr lang="en-US" sz="1900" dirty="0" err="1"/>
              <a:t>là</a:t>
            </a:r>
            <a:r>
              <a:rPr lang="en-US" sz="1900" dirty="0"/>
              <a:t> 02 </a:t>
            </a:r>
            <a:r>
              <a:rPr lang="en-US" sz="1900" dirty="0" err="1"/>
              <a:t>năm</a:t>
            </a:r>
            <a:r>
              <a:rPr lang="en-US" sz="1900" dirty="0"/>
              <a:t>, </a:t>
            </a:r>
            <a:r>
              <a:rPr lang="en-US" sz="1900" dirty="0" err="1"/>
              <a:t>kể</a:t>
            </a:r>
            <a:r>
              <a:rPr lang="en-US" sz="1900" dirty="0"/>
              <a:t> </a:t>
            </a:r>
            <a:r>
              <a:rPr lang="en-US" sz="1900" dirty="0" err="1"/>
              <a:t>từ</a:t>
            </a:r>
            <a:r>
              <a:rPr lang="en-US" sz="1900" dirty="0"/>
              <a:t> </a:t>
            </a:r>
            <a:r>
              <a:rPr lang="en-US" sz="1900" dirty="0" err="1"/>
              <a:t>ngày</a:t>
            </a:r>
            <a:r>
              <a:rPr lang="en-US" sz="1900" dirty="0"/>
              <a:t>:</a:t>
            </a:r>
          </a:p>
          <a:p>
            <a:pPr algn="just"/>
            <a:r>
              <a:rPr lang="en-US" sz="1900" dirty="0"/>
              <a:t>a) </a:t>
            </a:r>
            <a:r>
              <a:rPr lang="en-US" sz="1900" dirty="0" err="1"/>
              <a:t>Người</a:t>
            </a:r>
            <a:r>
              <a:rPr lang="en-US" sz="1900" dirty="0"/>
              <a:t> </a:t>
            </a:r>
            <a:r>
              <a:rPr lang="en-US" sz="1900" dirty="0" err="1"/>
              <a:t>đại</a:t>
            </a:r>
            <a:r>
              <a:rPr lang="en-US" sz="1900" dirty="0"/>
              <a:t> </a:t>
            </a:r>
            <a:r>
              <a:rPr lang="en-US" sz="1900" dirty="0" err="1"/>
              <a:t>diện</a:t>
            </a:r>
            <a:r>
              <a:rPr lang="en-US" sz="1900" dirty="0"/>
              <a:t> </a:t>
            </a:r>
            <a:r>
              <a:rPr lang="en-US" sz="1900" dirty="0" err="1"/>
              <a:t>của</a:t>
            </a:r>
            <a:r>
              <a:rPr lang="en-US" sz="1900" dirty="0"/>
              <a:t> </a:t>
            </a:r>
            <a:r>
              <a:rPr lang="en-US" sz="1900" dirty="0" err="1"/>
              <a:t>người</a:t>
            </a:r>
            <a:r>
              <a:rPr lang="en-US" sz="1900" dirty="0"/>
              <a:t> </a:t>
            </a:r>
            <a:r>
              <a:rPr lang="en-US" sz="1900" dirty="0" err="1"/>
              <a:t>chưa</a:t>
            </a:r>
            <a:r>
              <a:rPr lang="en-US" sz="1900" dirty="0"/>
              <a:t> </a:t>
            </a:r>
            <a:r>
              <a:rPr lang="en-US" sz="1900" dirty="0" err="1"/>
              <a:t>thành</a:t>
            </a:r>
            <a:r>
              <a:rPr lang="en-US" sz="1900" dirty="0"/>
              <a:t> </a:t>
            </a:r>
            <a:r>
              <a:rPr lang="en-US" sz="1900" dirty="0" err="1"/>
              <a:t>niên</a:t>
            </a:r>
            <a:r>
              <a:rPr lang="en-US" sz="1900" dirty="0"/>
              <a:t>, </a:t>
            </a:r>
            <a:r>
              <a:rPr lang="en-US" sz="1900" dirty="0" err="1"/>
              <a:t>người</a:t>
            </a:r>
            <a:r>
              <a:rPr lang="en-US" sz="1900" dirty="0"/>
              <a:t> </a:t>
            </a:r>
            <a:r>
              <a:rPr lang="en-US" sz="1900" dirty="0" err="1"/>
              <a:t>mất</a:t>
            </a:r>
            <a:r>
              <a:rPr lang="en-US" sz="1900" dirty="0"/>
              <a:t> </a:t>
            </a:r>
            <a:r>
              <a:rPr lang="en-US" sz="1900" dirty="0" err="1"/>
              <a:t>năng</a:t>
            </a:r>
            <a:r>
              <a:rPr lang="en-US" sz="1900" dirty="0"/>
              <a:t> </a:t>
            </a:r>
            <a:r>
              <a:rPr lang="en-US" sz="1900" dirty="0" err="1"/>
              <a:t>lực</a:t>
            </a:r>
            <a:r>
              <a:rPr lang="en-US" sz="1900" dirty="0"/>
              <a:t> </a:t>
            </a:r>
            <a:r>
              <a:rPr lang="en-US" sz="1900" dirty="0" err="1"/>
              <a:t>hành</a:t>
            </a:r>
            <a:r>
              <a:rPr lang="en-US" sz="1900" dirty="0"/>
              <a:t> vi </a:t>
            </a:r>
            <a:r>
              <a:rPr lang="en-US" sz="1900" dirty="0" err="1"/>
              <a:t>dân</a:t>
            </a:r>
            <a:r>
              <a:rPr lang="en-US" sz="1900" dirty="0"/>
              <a:t> </a:t>
            </a:r>
            <a:r>
              <a:rPr lang="en-US" sz="1900" dirty="0" err="1"/>
              <a:t>sự</a:t>
            </a:r>
            <a:r>
              <a:rPr lang="en-US" sz="1900" dirty="0"/>
              <a:t>, </a:t>
            </a:r>
            <a:r>
              <a:rPr lang="en-US" sz="1900" dirty="0" err="1"/>
              <a:t>người</a:t>
            </a:r>
            <a:r>
              <a:rPr lang="en-US" sz="1900" dirty="0"/>
              <a:t> </a:t>
            </a:r>
            <a:r>
              <a:rPr lang="en-US" sz="1900" dirty="0" err="1"/>
              <a:t>có</a:t>
            </a:r>
            <a:r>
              <a:rPr lang="en-US" sz="1900" dirty="0"/>
              <a:t> </a:t>
            </a:r>
            <a:r>
              <a:rPr lang="en-US" sz="1900" dirty="0" err="1"/>
              <a:t>khó</a:t>
            </a:r>
            <a:r>
              <a:rPr lang="en-US" sz="1900" dirty="0"/>
              <a:t> </a:t>
            </a:r>
            <a:r>
              <a:rPr lang="en-US" sz="1900" dirty="0" err="1"/>
              <a:t>khăn</a:t>
            </a:r>
            <a:r>
              <a:rPr lang="en-US" sz="1900" dirty="0"/>
              <a:t> </a:t>
            </a:r>
            <a:r>
              <a:rPr lang="en-US" sz="1900" dirty="0" err="1"/>
              <a:t>trong</a:t>
            </a:r>
            <a:r>
              <a:rPr lang="en-US" sz="1900" dirty="0"/>
              <a:t> </a:t>
            </a:r>
            <a:r>
              <a:rPr lang="en-US" sz="1900" dirty="0" err="1"/>
              <a:t>nhận</a:t>
            </a:r>
            <a:r>
              <a:rPr lang="en-US" sz="1900" dirty="0"/>
              <a:t> </a:t>
            </a:r>
            <a:r>
              <a:rPr lang="en-US" sz="1900" dirty="0" err="1"/>
              <a:t>thức</a:t>
            </a:r>
            <a:r>
              <a:rPr lang="en-US" sz="1900" dirty="0"/>
              <a:t>, </a:t>
            </a:r>
            <a:r>
              <a:rPr lang="en-US" sz="1900" dirty="0" err="1"/>
              <a:t>làm</a:t>
            </a:r>
            <a:r>
              <a:rPr lang="en-US" sz="1900" dirty="0"/>
              <a:t> </a:t>
            </a:r>
            <a:r>
              <a:rPr lang="en-US" sz="1900" dirty="0" err="1"/>
              <a:t>chủ</a:t>
            </a:r>
            <a:r>
              <a:rPr lang="en-US" sz="1900" dirty="0"/>
              <a:t> </a:t>
            </a:r>
            <a:r>
              <a:rPr lang="en-US" sz="1900" dirty="0" err="1"/>
              <a:t>hành</a:t>
            </a:r>
            <a:r>
              <a:rPr lang="en-US" sz="1900" dirty="0"/>
              <a:t> vi, </a:t>
            </a:r>
            <a:r>
              <a:rPr lang="en-US" sz="1900" dirty="0" err="1"/>
              <a:t>người</a:t>
            </a:r>
            <a:r>
              <a:rPr lang="en-US" sz="1900" dirty="0"/>
              <a:t> </a:t>
            </a:r>
            <a:r>
              <a:rPr lang="en-US" sz="1900" dirty="0" err="1"/>
              <a:t>bị</a:t>
            </a:r>
            <a:r>
              <a:rPr lang="en-US" sz="1900" dirty="0"/>
              <a:t> </a:t>
            </a:r>
            <a:r>
              <a:rPr lang="en-US" sz="1900" dirty="0" err="1"/>
              <a:t>hạn</a:t>
            </a:r>
            <a:r>
              <a:rPr lang="en-US" sz="1900" dirty="0"/>
              <a:t> </a:t>
            </a:r>
            <a:r>
              <a:rPr lang="en-US" sz="1900" dirty="0" err="1"/>
              <a:t>chế</a:t>
            </a:r>
            <a:r>
              <a:rPr lang="en-US" sz="1900" dirty="0"/>
              <a:t> </a:t>
            </a:r>
            <a:r>
              <a:rPr lang="en-US" sz="1900" dirty="0" err="1"/>
              <a:t>năng</a:t>
            </a:r>
            <a:r>
              <a:rPr lang="en-US" sz="1900" dirty="0"/>
              <a:t> </a:t>
            </a:r>
            <a:r>
              <a:rPr lang="en-US" sz="1900" dirty="0" err="1"/>
              <a:t>lực</a:t>
            </a:r>
            <a:r>
              <a:rPr lang="en-US" sz="1900" dirty="0"/>
              <a:t> </a:t>
            </a:r>
            <a:r>
              <a:rPr lang="en-US" sz="1900" dirty="0" err="1"/>
              <a:t>hành</a:t>
            </a:r>
            <a:r>
              <a:rPr lang="en-US" sz="1900" dirty="0"/>
              <a:t> vi </a:t>
            </a:r>
            <a:r>
              <a:rPr lang="en-US" sz="1900" dirty="0" err="1"/>
              <a:t>dân</a:t>
            </a:r>
            <a:r>
              <a:rPr lang="en-US" sz="1900" dirty="0"/>
              <a:t> </a:t>
            </a:r>
            <a:r>
              <a:rPr lang="en-US" sz="1900" dirty="0" err="1"/>
              <a:t>sự</a:t>
            </a:r>
            <a:r>
              <a:rPr lang="en-US" sz="1900" dirty="0"/>
              <a:t> </a:t>
            </a:r>
            <a:r>
              <a:rPr lang="en-US" sz="1900" dirty="0" err="1"/>
              <a:t>biết</a:t>
            </a:r>
            <a:r>
              <a:rPr lang="en-US" sz="1900" dirty="0"/>
              <a:t> </a:t>
            </a:r>
            <a:r>
              <a:rPr lang="en-US" sz="1900" dirty="0" err="1"/>
              <a:t>hoặc</a:t>
            </a:r>
            <a:r>
              <a:rPr lang="en-US" sz="1900" dirty="0"/>
              <a:t> </a:t>
            </a:r>
            <a:r>
              <a:rPr lang="en-US" sz="1900" dirty="0" err="1"/>
              <a:t>phải</a:t>
            </a:r>
            <a:r>
              <a:rPr lang="en-US" sz="1900" dirty="0"/>
              <a:t> </a:t>
            </a:r>
            <a:r>
              <a:rPr lang="en-US" sz="1900" dirty="0" err="1"/>
              <a:t>biết</a:t>
            </a:r>
            <a:r>
              <a:rPr lang="en-US" sz="1900" dirty="0"/>
              <a:t> </a:t>
            </a:r>
            <a:r>
              <a:rPr lang="en-US" sz="1900" dirty="0" err="1"/>
              <a:t>người</a:t>
            </a:r>
            <a:r>
              <a:rPr lang="en-US" sz="1900" dirty="0"/>
              <a:t> </a:t>
            </a:r>
            <a:r>
              <a:rPr lang="en-US" sz="1900" dirty="0" err="1"/>
              <a:t>được</a:t>
            </a:r>
            <a:r>
              <a:rPr lang="en-US" sz="1900" dirty="0"/>
              <a:t> </a:t>
            </a:r>
            <a:r>
              <a:rPr lang="en-US" sz="1900" dirty="0" err="1"/>
              <a:t>đại</a:t>
            </a:r>
            <a:r>
              <a:rPr lang="en-US" sz="1900" dirty="0"/>
              <a:t> </a:t>
            </a:r>
            <a:r>
              <a:rPr lang="en-US" sz="1900" dirty="0" err="1"/>
              <a:t>diện</a:t>
            </a:r>
            <a:r>
              <a:rPr lang="en-US" sz="1900" dirty="0"/>
              <a:t> </a:t>
            </a:r>
            <a:r>
              <a:rPr lang="en-US" sz="1900" dirty="0" err="1"/>
              <a:t>tự</a:t>
            </a:r>
            <a:r>
              <a:rPr lang="en-US" sz="1900" dirty="0"/>
              <a:t> </a:t>
            </a:r>
            <a:r>
              <a:rPr lang="en-US" sz="1900" dirty="0" err="1"/>
              <a:t>mình</a:t>
            </a:r>
            <a:r>
              <a:rPr lang="en-US" sz="1900" dirty="0"/>
              <a:t> </a:t>
            </a:r>
            <a:r>
              <a:rPr lang="en-US" sz="1900" dirty="0" err="1"/>
              <a:t>xác</a:t>
            </a:r>
            <a:r>
              <a:rPr lang="en-US" sz="1900" dirty="0"/>
              <a:t> </a:t>
            </a:r>
            <a:r>
              <a:rPr lang="en-US" sz="1900" dirty="0" err="1"/>
              <a:t>lập</a:t>
            </a:r>
            <a:r>
              <a:rPr lang="en-US" sz="1900" dirty="0"/>
              <a:t>, </a:t>
            </a:r>
            <a:r>
              <a:rPr lang="en-US" sz="1900" dirty="0" err="1"/>
              <a:t>thực</a:t>
            </a:r>
            <a:r>
              <a:rPr lang="en-US" sz="1900" dirty="0"/>
              <a:t> </a:t>
            </a:r>
            <a:r>
              <a:rPr lang="en-US" sz="1900" dirty="0" err="1"/>
              <a:t>hiện</a:t>
            </a:r>
            <a:r>
              <a:rPr lang="en-US" sz="1900" dirty="0"/>
              <a:t> </a:t>
            </a:r>
            <a:r>
              <a:rPr lang="en-US" sz="1900" dirty="0" err="1"/>
              <a:t>giao</a:t>
            </a:r>
            <a:r>
              <a:rPr lang="en-US" sz="1900" dirty="0"/>
              <a:t> </a:t>
            </a:r>
            <a:r>
              <a:rPr lang="en-US" sz="1900" dirty="0" err="1"/>
              <a:t>dịch</a:t>
            </a:r>
            <a:r>
              <a:rPr lang="en-US" sz="1900" dirty="0"/>
              <a:t>;</a:t>
            </a:r>
          </a:p>
          <a:p>
            <a:pPr algn="just"/>
            <a:r>
              <a:rPr lang="en-US" sz="1900" dirty="0"/>
              <a:t>b) </a:t>
            </a:r>
            <a:r>
              <a:rPr lang="en-US" sz="1900" dirty="0" err="1"/>
              <a:t>Người</a:t>
            </a:r>
            <a:r>
              <a:rPr lang="en-US" sz="1900" dirty="0"/>
              <a:t> </a:t>
            </a:r>
            <a:r>
              <a:rPr lang="en-US" sz="1900" dirty="0" err="1"/>
              <a:t>bị</a:t>
            </a:r>
            <a:r>
              <a:rPr lang="en-US" sz="1900" dirty="0"/>
              <a:t> </a:t>
            </a:r>
            <a:r>
              <a:rPr lang="en-US" sz="1900" dirty="0" err="1"/>
              <a:t>nhầm</a:t>
            </a:r>
            <a:r>
              <a:rPr lang="en-US" sz="1900" dirty="0"/>
              <a:t> </a:t>
            </a:r>
            <a:r>
              <a:rPr lang="en-US" sz="1900" dirty="0" err="1"/>
              <a:t>lẫn</a:t>
            </a:r>
            <a:r>
              <a:rPr lang="en-US" sz="1900" dirty="0"/>
              <a:t>, </a:t>
            </a:r>
            <a:r>
              <a:rPr lang="en-US" sz="1900" dirty="0" err="1"/>
              <a:t>bị</a:t>
            </a:r>
            <a:r>
              <a:rPr lang="en-US" sz="1900" dirty="0"/>
              <a:t> </a:t>
            </a:r>
            <a:r>
              <a:rPr lang="en-US" sz="1900" dirty="0" err="1"/>
              <a:t>lừa</a:t>
            </a:r>
            <a:r>
              <a:rPr lang="en-US" sz="1900" dirty="0"/>
              <a:t> </a:t>
            </a:r>
            <a:r>
              <a:rPr lang="en-US" sz="1900" dirty="0" err="1"/>
              <a:t>dối</a:t>
            </a:r>
            <a:r>
              <a:rPr lang="en-US" sz="1900" dirty="0"/>
              <a:t> </a:t>
            </a:r>
            <a:r>
              <a:rPr lang="en-US" sz="1900" dirty="0" err="1"/>
              <a:t>biết</a:t>
            </a:r>
            <a:r>
              <a:rPr lang="en-US" sz="1900" dirty="0"/>
              <a:t> </a:t>
            </a:r>
            <a:r>
              <a:rPr lang="en-US" sz="1900" dirty="0" err="1"/>
              <a:t>hoặc</a:t>
            </a:r>
            <a:r>
              <a:rPr lang="en-US" sz="1900" dirty="0"/>
              <a:t> </a:t>
            </a:r>
            <a:r>
              <a:rPr lang="en-US" sz="1900" dirty="0" err="1"/>
              <a:t>phải</a:t>
            </a:r>
            <a:r>
              <a:rPr lang="en-US" sz="1900" dirty="0"/>
              <a:t> </a:t>
            </a:r>
            <a:r>
              <a:rPr lang="en-US" sz="1900" dirty="0" err="1"/>
              <a:t>biết</a:t>
            </a:r>
            <a:r>
              <a:rPr lang="en-US" sz="1900" dirty="0"/>
              <a:t> </a:t>
            </a:r>
            <a:r>
              <a:rPr lang="en-US" sz="1900" dirty="0" err="1"/>
              <a:t>giao</a:t>
            </a:r>
            <a:r>
              <a:rPr lang="en-US" sz="1900" dirty="0"/>
              <a:t> </a:t>
            </a:r>
            <a:r>
              <a:rPr lang="en-US" sz="1900" dirty="0" err="1"/>
              <a:t>dịch</a:t>
            </a:r>
            <a:r>
              <a:rPr lang="en-US" sz="1900" dirty="0"/>
              <a:t> </a:t>
            </a:r>
            <a:r>
              <a:rPr lang="en-US" sz="1900" dirty="0" err="1"/>
              <a:t>được</a:t>
            </a:r>
            <a:r>
              <a:rPr lang="en-US" sz="1900" dirty="0"/>
              <a:t> </a:t>
            </a:r>
            <a:r>
              <a:rPr lang="en-US" sz="1900" dirty="0" err="1"/>
              <a:t>xác</a:t>
            </a:r>
            <a:r>
              <a:rPr lang="en-US" sz="1900" dirty="0"/>
              <a:t> </a:t>
            </a:r>
            <a:r>
              <a:rPr lang="en-US" sz="1900" dirty="0" err="1"/>
              <a:t>lập</a:t>
            </a:r>
            <a:r>
              <a:rPr lang="en-US" sz="1900" dirty="0"/>
              <a:t> do </a:t>
            </a:r>
            <a:r>
              <a:rPr lang="en-US" sz="1900" dirty="0" err="1"/>
              <a:t>bị</a:t>
            </a:r>
            <a:r>
              <a:rPr lang="en-US" sz="1900" dirty="0"/>
              <a:t> </a:t>
            </a:r>
            <a:r>
              <a:rPr lang="en-US" sz="1900" dirty="0" err="1"/>
              <a:t>nhầm</a:t>
            </a:r>
            <a:r>
              <a:rPr lang="en-US" sz="1900" dirty="0"/>
              <a:t> </a:t>
            </a:r>
            <a:r>
              <a:rPr lang="en-US" sz="1900" dirty="0" err="1"/>
              <a:t>lẫn</a:t>
            </a:r>
            <a:r>
              <a:rPr lang="en-US" sz="1900" dirty="0"/>
              <a:t>, do </a:t>
            </a:r>
            <a:r>
              <a:rPr lang="en-US" sz="1900" dirty="0" err="1"/>
              <a:t>bị</a:t>
            </a:r>
            <a:r>
              <a:rPr lang="en-US" sz="1900" dirty="0"/>
              <a:t> </a:t>
            </a:r>
            <a:r>
              <a:rPr lang="en-US" sz="1900" dirty="0" err="1"/>
              <a:t>lừa</a:t>
            </a:r>
            <a:r>
              <a:rPr lang="en-US" sz="1900" dirty="0"/>
              <a:t> </a:t>
            </a:r>
            <a:r>
              <a:rPr lang="en-US" sz="1900" dirty="0" err="1"/>
              <a:t>dối</a:t>
            </a:r>
            <a:r>
              <a:rPr lang="en-US" sz="1900" dirty="0"/>
              <a:t>;</a:t>
            </a:r>
          </a:p>
          <a:p>
            <a:pPr algn="just"/>
            <a:r>
              <a:rPr lang="en-US" sz="1900" dirty="0"/>
              <a:t>c) </a:t>
            </a:r>
            <a:r>
              <a:rPr lang="en-US" sz="1900" dirty="0" err="1"/>
              <a:t>Người</a:t>
            </a:r>
            <a:r>
              <a:rPr lang="en-US" sz="1900" dirty="0"/>
              <a:t> </a:t>
            </a:r>
            <a:r>
              <a:rPr lang="en-US" sz="1900" dirty="0" err="1"/>
              <a:t>có</a:t>
            </a:r>
            <a:r>
              <a:rPr lang="en-US" sz="1900" dirty="0"/>
              <a:t> </a:t>
            </a:r>
            <a:r>
              <a:rPr lang="en-US" sz="1900" dirty="0" err="1"/>
              <a:t>hành</a:t>
            </a:r>
            <a:r>
              <a:rPr lang="en-US" sz="1900" dirty="0"/>
              <a:t> vi </a:t>
            </a:r>
            <a:r>
              <a:rPr lang="en-US" sz="1900" dirty="0" err="1"/>
              <a:t>đe</a:t>
            </a:r>
            <a:r>
              <a:rPr lang="en-US" sz="1900" dirty="0"/>
              <a:t> </a:t>
            </a:r>
            <a:r>
              <a:rPr lang="en-US" sz="1900" dirty="0" err="1"/>
              <a:t>dọa</a:t>
            </a:r>
            <a:r>
              <a:rPr lang="en-US" sz="1900" dirty="0"/>
              <a:t>, </a:t>
            </a:r>
            <a:r>
              <a:rPr lang="en-US" sz="1900" dirty="0" err="1"/>
              <a:t>cưỡng</a:t>
            </a:r>
            <a:r>
              <a:rPr lang="en-US" sz="1900" dirty="0"/>
              <a:t> </a:t>
            </a:r>
            <a:r>
              <a:rPr lang="en-US" sz="1900" dirty="0" err="1"/>
              <a:t>ép</a:t>
            </a:r>
            <a:r>
              <a:rPr lang="en-US" sz="1900" dirty="0"/>
              <a:t> </a:t>
            </a:r>
            <a:r>
              <a:rPr lang="en-US" sz="1900" dirty="0" err="1"/>
              <a:t>chấm</a:t>
            </a:r>
            <a:r>
              <a:rPr lang="en-US" sz="1900" dirty="0"/>
              <a:t> </a:t>
            </a:r>
            <a:r>
              <a:rPr lang="en-US" sz="1900" dirty="0" err="1"/>
              <a:t>dứt</a:t>
            </a:r>
            <a:r>
              <a:rPr lang="en-US" sz="1900" dirty="0"/>
              <a:t> </a:t>
            </a:r>
            <a:r>
              <a:rPr lang="en-US" sz="1900" dirty="0" err="1"/>
              <a:t>hành</a:t>
            </a:r>
            <a:r>
              <a:rPr lang="en-US" sz="1900" dirty="0"/>
              <a:t> vi </a:t>
            </a:r>
            <a:r>
              <a:rPr lang="en-US" sz="1900" dirty="0" err="1"/>
              <a:t>đe</a:t>
            </a:r>
            <a:r>
              <a:rPr lang="en-US" sz="1900" dirty="0"/>
              <a:t> </a:t>
            </a:r>
            <a:r>
              <a:rPr lang="en-US" sz="1900" dirty="0" err="1"/>
              <a:t>dọa</a:t>
            </a:r>
            <a:r>
              <a:rPr lang="en-US" sz="1900" dirty="0"/>
              <a:t>, </a:t>
            </a:r>
            <a:r>
              <a:rPr lang="en-US" sz="1900" dirty="0" err="1"/>
              <a:t>cưỡng</a:t>
            </a:r>
            <a:r>
              <a:rPr lang="en-US" sz="1900" dirty="0"/>
              <a:t> </a:t>
            </a:r>
            <a:r>
              <a:rPr lang="en-US" sz="1900" dirty="0" err="1"/>
              <a:t>ép</a:t>
            </a:r>
            <a:r>
              <a:rPr lang="en-US" sz="1900" dirty="0"/>
              <a:t>;</a:t>
            </a:r>
          </a:p>
          <a:p>
            <a:pPr algn="just"/>
            <a:r>
              <a:rPr lang="en-US" sz="1900" dirty="0"/>
              <a:t>d) </a:t>
            </a:r>
            <a:r>
              <a:rPr lang="en-US" sz="1900" dirty="0" err="1"/>
              <a:t>Người</a:t>
            </a:r>
            <a:r>
              <a:rPr lang="en-US" sz="1900" dirty="0"/>
              <a:t> </a:t>
            </a:r>
            <a:r>
              <a:rPr lang="en-US" sz="1900" dirty="0" err="1"/>
              <a:t>không</a:t>
            </a:r>
            <a:r>
              <a:rPr lang="en-US" sz="1900" dirty="0"/>
              <a:t> </a:t>
            </a:r>
            <a:r>
              <a:rPr lang="en-US" sz="1900" dirty="0" err="1"/>
              <a:t>nhận</a:t>
            </a:r>
            <a:r>
              <a:rPr lang="en-US" sz="1900" dirty="0"/>
              <a:t> </a:t>
            </a:r>
            <a:r>
              <a:rPr lang="en-US" sz="1900" dirty="0" err="1"/>
              <a:t>thức</a:t>
            </a:r>
            <a:r>
              <a:rPr lang="en-US" sz="1900" dirty="0"/>
              <a:t> </a:t>
            </a:r>
            <a:r>
              <a:rPr lang="en-US" sz="1900" dirty="0" err="1"/>
              <a:t>và</a:t>
            </a:r>
            <a:r>
              <a:rPr lang="en-US" sz="1900" dirty="0"/>
              <a:t> </a:t>
            </a:r>
            <a:r>
              <a:rPr lang="en-US" sz="1900" dirty="0" err="1"/>
              <a:t>làm</a:t>
            </a:r>
            <a:r>
              <a:rPr lang="en-US" sz="1900" dirty="0"/>
              <a:t> </a:t>
            </a:r>
            <a:r>
              <a:rPr lang="en-US" sz="1900" dirty="0" err="1"/>
              <a:t>chủ</a:t>
            </a:r>
            <a:r>
              <a:rPr lang="en-US" sz="1900" dirty="0"/>
              <a:t> </a:t>
            </a:r>
            <a:r>
              <a:rPr lang="en-US" sz="1900" dirty="0" err="1"/>
              <a:t>được</a:t>
            </a:r>
            <a:r>
              <a:rPr lang="en-US" sz="1900" dirty="0"/>
              <a:t> </a:t>
            </a:r>
            <a:r>
              <a:rPr lang="en-US" sz="1900" dirty="0" err="1"/>
              <a:t>hành</a:t>
            </a:r>
            <a:r>
              <a:rPr lang="en-US" sz="1900" dirty="0"/>
              <a:t> vi </a:t>
            </a:r>
            <a:r>
              <a:rPr lang="en-US" sz="1900" dirty="0" err="1"/>
              <a:t>của</a:t>
            </a:r>
            <a:r>
              <a:rPr lang="en-US" sz="1900" dirty="0"/>
              <a:t> </a:t>
            </a:r>
            <a:r>
              <a:rPr lang="en-US" sz="1900" dirty="0" err="1"/>
              <a:t>mình</a:t>
            </a:r>
            <a:r>
              <a:rPr lang="en-US" sz="1900" dirty="0"/>
              <a:t> </a:t>
            </a:r>
            <a:r>
              <a:rPr lang="en-US" sz="1900" dirty="0" err="1"/>
              <a:t>xác</a:t>
            </a:r>
            <a:r>
              <a:rPr lang="en-US" sz="1900" dirty="0"/>
              <a:t> </a:t>
            </a:r>
            <a:r>
              <a:rPr lang="en-US" sz="1900" dirty="0" err="1"/>
              <a:t>lập</a:t>
            </a:r>
            <a:r>
              <a:rPr lang="en-US" sz="1900" dirty="0"/>
              <a:t> </a:t>
            </a:r>
            <a:r>
              <a:rPr lang="en-US" sz="1900" dirty="0" err="1"/>
              <a:t>giao</a:t>
            </a:r>
            <a:r>
              <a:rPr lang="en-US" sz="1900" dirty="0"/>
              <a:t> </a:t>
            </a:r>
            <a:r>
              <a:rPr lang="en-US" sz="1900" dirty="0" err="1"/>
              <a:t>dịch</a:t>
            </a:r>
            <a:r>
              <a:rPr lang="en-US" sz="1900" dirty="0"/>
              <a:t>;</a:t>
            </a:r>
          </a:p>
          <a:p>
            <a:pPr algn="just"/>
            <a:r>
              <a:rPr lang="en-US" sz="1900" dirty="0"/>
              <a:t>đ) </a:t>
            </a:r>
            <a:r>
              <a:rPr lang="en-US" sz="1900" dirty="0" err="1"/>
              <a:t>Giao</a:t>
            </a:r>
            <a:r>
              <a:rPr lang="en-US" sz="1900" dirty="0"/>
              <a:t> </a:t>
            </a:r>
            <a:r>
              <a:rPr lang="en-US" sz="1900" dirty="0" err="1"/>
              <a:t>dịch</a:t>
            </a:r>
            <a:r>
              <a:rPr lang="en-US" sz="1900" dirty="0"/>
              <a:t> </a:t>
            </a:r>
            <a:r>
              <a:rPr lang="en-US" sz="1900" dirty="0" err="1"/>
              <a:t>dân</a:t>
            </a:r>
            <a:r>
              <a:rPr lang="en-US" sz="1900" dirty="0"/>
              <a:t> </a:t>
            </a:r>
            <a:r>
              <a:rPr lang="en-US" sz="1900" dirty="0" err="1"/>
              <a:t>sự</a:t>
            </a:r>
            <a:r>
              <a:rPr lang="en-US" sz="1900" dirty="0"/>
              <a:t> </a:t>
            </a:r>
            <a:r>
              <a:rPr lang="en-US" sz="1900" dirty="0" err="1"/>
              <a:t>được</a:t>
            </a:r>
            <a:r>
              <a:rPr lang="en-US" sz="1900" dirty="0"/>
              <a:t> </a:t>
            </a:r>
            <a:r>
              <a:rPr lang="en-US" sz="1900" dirty="0" err="1"/>
              <a:t>xác</a:t>
            </a:r>
            <a:r>
              <a:rPr lang="en-US" sz="1900" dirty="0"/>
              <a:t> </a:t>
            </a:r>
            <a:r>
              <a:rPr lang="en-US" sz="1900" dirty="0" err="1"/>
              <a:t>lập</a:t>
            </a:r>
            <a:r>
              <a:rPr lang="en-US" sz="1900" dirty="0"/>
              <a:t> </a:t>
            </a:r>
            <a:r>
              <a:rPr lang="en-US" sz="1900" dirty="0" err="1"/>
              <a:t>trong</a:t>
            </a:r>
            <a:r>
              <a:rPr lang="en-US" sz="1900" dirty="0"/>
              <a:t> </a:t>
            </a:r>
            <a:r>
              <a:rPr lang="en-US" sz="1900" dirty="0" err="1"/>
              <a:t>trường</a:t>
            </a:r>
            <a:r>
              <a:rPr lang="en-US" sz="1900" dirty="0"/>
              <a:t> </a:t>
            </a:r>
            <a:r>
              <a:rPr lang="en-US" sz="1900" dirty="0" err="1"/>
              <a:t>hợp</a:t>
            </a:r>
            <a:r>
              <a:rPr lang="en-US" sz="1900" dirty="0"/>
              <a:t> </a:t>
            </a:r>
            <a:r>
              <a:rPr lang="en-US" sz="1900" dirty="0" err="1"/>
              <a:t>giao</a:t>
            </a:r>
            <a:r>
              <a:rPr lang="en-US" sz="1900" dirty="0"/>
              <a:t> </a:t>
            </a:r>
            <a:r>
              <a:rPr lang="en-US" sz="1900" dirty="0" err="1"/>
              <a:t>dịch</a:t>
            </a:r>
            <a:r>
              <a:rPr lang="en-US" sz="1900" dirty="0"/>
              <a:t> </a:t>
            </a:r>
            <a:r>
              <a:rPr lang="en-US" sz="1900" dirty="0" err="1"/>
              <a:t>dân</a:t>
            </a:r>
            <a:r>
              <a:rPr lang="en-US" sz="1900" dirty="0"/>
              <a:t> </a:t>
            </a:r>
            <a:r>
              <a:rPr lang="en-US" sz="1900" dirty="0" err="1"/>
              <a:t>sự</a:t>
            </a:r>
            <a:r>
              <a:rPr lang="en-US" sz="1900" dirty="0"/>
              <a:t> </a:t>
            </a:r>
            <a:r>
              <a:rPr lang="en-US" sz="1900" dirty="0" err="1"/>
              <a:t>không</a:t>
            </a:r>
            <a:r>
              <a:rPr lang="en-US" sz="1900" dirty="0"/>
              <a:t> </a:t>
            </a:r>
            <a:r>
              <a:rPr lang="en-US" sz="1900" dirty="0" err="1"/>
              <a:t>tuân</a:t>
            </a:r>
            <a:r>
              <a:rPr lang="en-US" sz="1900" dirty="0"/>
              <a:t> </a:t>
            </a:r>
            <a:r>
              <a:rPr lang="en-US" sz="1900" dirty="0" err="1"/>
              <a:t>thủ</a:t>
            </a:r>
            <a:r>
              <a:rPr lang="en-US" sz="1900" dirty="0"/>
              <a:t> </a:t>
            </a:r>
            <a:r>
              <a:rPr lang="en-US" sz="1900" dirty="0" err="1"/>
              <a:t>quy</a:t>
            </a:r>
            <a:r>
              <a:rPr lang="en-US" sz="1900" dirty="0"/>
              <a:t> </a:t>
            </a:r>
            <a:r>
              <a:rPr lang="en-US" sz="1900" dirty="0" err="1"/>
              <a:t>định</a:t>
            </a:r>
            <a:r>
              <a:rPr lang="en-US" sz="1900" dirty="0"/>
              <a:t> </a:t>
            </a:r>
            <a:r>
              <a:rPr lang="en-US" sz="1900" dirty="0" err="1"/>
              <a:t>về</a:t>
            </a:r>
            <a:r>
              <a:rPr lang="en-US" sz="1900" dirty="0"/>
              <a:t> </a:t>
            </a:r>
            <a:r>
              <a:rPr lang="en-US" sz="1900" dirty="0" err="1"/>
              <a:t>hình</a:t>
            </a:r>
            <a:r>
              <a:rPr lang="en-US" sz="1900" dirty="0"/>
              <a:t> </a:t>
            </a:r>
            <a:r>
              <a:rPr lang="en-US" sz="1900" dirty="0" err="1"/>
              <a:t>thức</a:t>
            </a:r>
            <a:r>
              <a:rPr lang="en-US" sz="1900"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084168" y="6477000"/>
            <a:ext cx="275503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94</a:t>
            </a:fld>
            <a:endParaRPr lang="en-US"/>
          </a:p>
        </p:txBody>
      </p:sp>
    </p:spTree>
    <p:extLst>
      <p:ext uri="{BB962C8B-B14F-4D97-AF65-F5344CB8AC3E}">
        <p14:creationId xmlns:p14="http://schemas.microsoft.com/office/powerpoint/2010/main" val="231061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7473" y="233363"/>
            <a:ext cx="7862887" cy="563562"/>
          </a:xfrm>
        </p:spPr>
        <p:txBody>
          <a:bodyPr/>
          <a:lstStyle/>
          <a:p>
            <a:r>
              <a:rPr lang="en-US" dirty="0"/>
              <a:t>V.4. Thời hiệu yêu cầu tuyên bố giao dịch dân sự vô hiệu</a:t>
            </a:r>
            <a:endParaRPr lang="vi-VN" dirty="0"/>
          </a:p>
        </p:txBody>
      </p:sp>
      <p:sp>
        <p:nvSpPr>
          <p:cNvPr id="3" name="Content Placeholder 2"/>
          <p:cNvSpPr>
            <a:spLocks noGrp="1"/>
          </p:cNvSpPr>
          <p:nvPr>
            <p:ph idx="1"/>
          </p:nvPr>
        </p:nvSpPr>
        <p:spPr>
          <a:xfrm>
            <a:off x="381000" y="1268759"/>
            <a:ext cx="8589360" cy="5241579"/>
          </a:xfrm>
        </p:spPr>
        <p:txBody>
          <a:bodyPr/>
          <a:lstStyle/>
          <a:p>
            <a:pPr algn="just"/>
            <a:r>
              <a:rPr lang="en-US" sz="3000" u="sng" dirty="0" err="1"/>
              <a:t>Khoản</a:t>
            </a:r>
            <a:r>
              <a:rPr lang="en-US" sz="3000" u="sng" dirty="0"/>
              <a:t> 2 </a:t>
            </a:r>
            <a:r>
              <a:rPr lang="en-US" sz="3000" u="sng" dirty="0" err="1"/>
              <a:t>Điều</a:t>
            </a:r>
            <a:r>
              <a:rPr lang="en-US" sz="3000" u="sng" dirty="0"/>
              <a:t> 132 BLDS 2015</a:t>
            </a:r>
            <a:r>
              <a:rPr lang="en-US" sz="3000" dirty="0"/>
              <a:t>: </a:t>
            </a:r>
            <a:r>
              <a:rPr lang="en-US" sz="3000" dirty="0" err="1"/>
              <a:t>Hết</a:t>
            </a:r>
            <a:r>
              <a:rPr lang="en-US" sz="3000" dirty="0"/>
              <a:t> </a:t>
            </a:r>
            <a:r>
              <a:rPr lang="en-US" sz="3000" dirty="0" err="1"/>
              <a:t>thời</a:t>
            </a:r>
            <a:r>
              <a:rPr lang="en-US" sz="3000" dirty="0"/>
              <a:t> </a:t>
            </a:r>
            <a:r>
              <a:rPr lang="en-US" sz="3000" dirty="0" err="1"/>
              <a:t>hiệu</a:t>
            </a:r>
            <a:r>
              <a:rPr lang="en-US" sz="3000" dirty="0"/>
              <a:t> </a:t>
            </a:r>
            <a:r>
              <a:rPr lang="en-US" sz="3000" dirty="0" err="1"/>
              <a:t>quy</a:t>
            </a:r>
            <a:r>
              <a:rPr lang="en-US" sz="3000" dirty="0"/>
              <a:t> </a:t>
            </a:r>
            <a:r>
              <a:rPr lang="en-US" sz="3000" dirty="0" err="1"/>
              <a:t>định</a:t>
            </a:r>
            <a:r>
              <a:rPr lang="en-US" sz="3000" dirty="0"/>
              <a:t> </a:t>
            </a:r>
            <a:r>
              <a:rPr lang="en-US" sz="3000" dirty="0" err="1"/>
              <a:t>tại</a:t>
            </a:r>
            <a:r>
              <a:rPr lang="en-US" sz="3000" dirty="0"/>
              <a:t> </a:t>
            </a:r>
            <a:r>
              <a:rPr lang="en-US" sz="3000" dirty="0" err="1"/>
              <a:t>khoản</a:t>
            </a:r>
            <a:r>
              <a:rPr lang="en-US" sz="3000" dirty="0"/>
              <a:t> 1 </a:t>
            </a:r>
            <a:r>
              <a:rPr lang="en-US" sz="3000" dirty="0" err="1"/>
              <a:t>Điều</a:t>
            </a:r>
            <a:r>
              <a:rPr lang="en-US" sz="3000" dirty="0"/>
              <a:t> </a:t>
            </a:r>
            <a:r>
              <a:rPr lang="en-US" sz="3000" dirty="0" err="1"/>
              <a:t>này</a:t>
            </a:r>
            <a:r>
              <a:rPr lang="en-US" sz="3000" dirty="0"/>
              <a:t> </a:t>
            </a:r>
            <a:r>
              <a:rPr lang="en-US" sz="3000" dirty="0" err="1"/>
              <a:t>mà</a:t>
            </a:r>
            <a:r>
              <a:rPr lang="en-US" sz="3000" dirty="0"/>
              <a:t> </a:t>
            </a:r>
            <a:r>
              <a:rPr lang="en-US" sz="3000" dirty="0" err="1"/>
              <a:t>không</a:t>
            </a:r>
            <a:r>
              <a:rPr lang="en-US" sz="3000" dirty="0"/>
              <a:t> </a:t>
            </a:r>
            <a:r>
              <a:rPr lang="en-US" sz="3000" dirty="0" err="1"/>
              <a:t>có</a:t>
            </a:r>
            <a:r>
              <a:rPr lang="en-US" sz="3000" dirty="0"/>
              <a:t> </a:t>
            </a:r>
            <a:r>
              <a:rPr lang="en-US" sz="3000" dirty="0" err="1"/>
              <a:t>yêu</a:t>
            </a:r>
            <a:r>
              <a:rPr lang="en-US" sz="3000" dirty="0"/>
              <a:t> </a:t>
            </a:r>
            <a:r>
              <a:rPr lang="en-US" sz="3000" dirty="0" err="1"/>
              <a:t>cầu</a:t>
            </a:r>
            <a:r>
              <a:rPr lang="en-US" sz="3000" dirty="0"/>
              <a:t> </a:t>
            </a:r>
            <a:r>
              <a:rPr lang="en-US" sz="3000" dirty="0" err="1"/>
              <a:t>tuyên</a:t>
            </a:r>
            <a:r>
              <a:rPr lang="en-US" sz="3000" dirty="0"/>
              <a:t> </a:t>
            </a:r>
            <a:r>
              <a:rPr lang="en-US" sz="3000" dirty="0" err="1"/>
              <a:t>bố</a:t>
            </a:r>
            <a:r>
              <a:rPr lang="en-US" sz="3000" dirty="0"/>
              <a:t> </a:t>
            </a:r>
            <a:r>
              <a:rPr lang="en-US" sz="3000" dirty="0" err="1"/>
              <a:t>giao</a:t>
            </a:r>
            <a:r>
              <a:rPr lang="en-US" sz="3000" dirty="0"/>
              <a:t> </a:t>
            </a:r>
            <a:r>
              <a:rPr lang="en-US" sz="3000" dirty="0" err="1"/>
              <a:t>dịch</a:t>
            </a:r>
            <a:r>
              <a:rPr lang="en-US" sz="3000" dirty="0"/>
              <a:t> </a:t>
            </a:r>
            <a:r>
              <a:rPr lang="en-US" sz="3000" dirty="0" err="1"/>
              <a:t>dân</a:t>
            </a:r>
            <a:r>
              <a:rPr lang="en-US" sz="3000" dirty="0"/>
              <a:t> </a:t>
            </a:r>
            <a:r>
              <a:rPr lang="en-US" sz="3000" dirty="0" err="1"/>
              <a:t>sự</a:t>
            </a:r>
            <a:r>
              <a:rPr lang="en-US" sz="3000" dirty="0"/>
              <a:t> </a:t>
            </a:r>
            <a:r>
              <a:rPr lang="en-US" sz="3000" dirty="0" err="1"/>
              <a:t>vô</a:t>
            </a:r>
            <a:r>
              <a:rPr lang="en-US" sz="3000" dirty="0"/>
              <a:t> </a:t>
            </a:r>
            <a:r>
              <a:rPr lang="en-US" sz="3000" dirty="0" err="1"/>
              <a:t>hiệu</a:t>
            </a:r>
            <a:r>
              <a:rPr lang="en-US" sz="3000" dirty="0"/>
              <a:t> </a:t>
            </a:r>
            <a:r>
              <a:rPr lang="en-US" sz="3000" dirty="0" err="1"/>
              <a:t>thì</a:t>
            </a:r>
            <a:r>
              <a:rPr lang="en-US" sz="3000" dirty="0"/>
              <a:t> </a:t>
            </a:r>
            <a:r>
              <a:rPr lang="en-US" sz="3000" dirty="0" err="1"/>
              <a:t>giao</a:t>
            </a:r>
            <a:r>
              <a:rPr lang="en-US" sz="3000" dirty="0"/>
              <a:t> </a:t>
            </a:r>
            <a:r>
              <a:rPr lang="en-US" sz="3000" dirty="0" err="1"/>
              <a:t>dịch</a:t>
            </a:r>
            <a:r>
              <a:rPr lang="en-US" sz="3000" dirty="0"/>
              <a:t> </a:t>
            </a:r>
            <a:r>
              <a:rPr lang="en-US" sz="3000" dirty="0" err="1"/>
              <a:t>dân</a:t>
            </a:r>
            <a:r>
              <a:rPr lang="en-US" sz="3000" dirty="0"/>
              <a:t> </a:t>
            </a:r>
            <a:r>
              <a:rPr lang="en-US" sz="3000" dirty="0" err="1"/>
              <a:t>sự</a:t>
            </a:r>
            <a:r>
              <a:rPr lang="en-US" sz="3000" dirty="0"/>
              <a:t> </a:t>
            </a:r>
            <a:r>
              <a:rPr lang="en-US" sz="3000" dirty="0" err="1"/>
              <a:t>có</a:t>
            </a:r>
            <a:r>
              <a:rPr lang="en-US" sz="3000" dirty="0"/>
              <a:t> </a:t>
            </a:r>
            <a:r>
              <a:rPr lang="en-US" sz="3000" dirty="0" err="1"/>
              <a:t>hiệu</a:t>
            </a:r>
            <a:r>
              <a:rPr lang="en-US" sz="3000" dirty="0"/>
              <a:t> </a:t>
            </a:r>
            <a:r>
              <a:rPr lang="en-US" sz="3000" dirty="0" err="1"/>
              <a:t>lực</a:t>
            </a:r>
            <a:r>
              <a:rPr lang="en-US" sz="3000" dirty="0"/>
              <a:t>.</a:t>
            </a:r>
          </a:p>
          <a:p>
            <a:pPr algn="just"/>
            <a:r>
              <a:rPr lang="en-US" sz="3000" u="sng" dirty="0" err="1"/>
              <a:t>Khoản</a:t>
            </a:r>
            <a:r>
              <a:rPr lang="en-US" sz="3000" u="sng" dirty="0"/>
              <a:t> 3 </a:t>
            </a:r>
            <a:r>
              <a:rPr lang="en-US" sz="3000" u="sng" dirty="0" err="1"/>
              <a:t>Điều</a:t>
            </a:r>
            <a:r>
              <a:rPr lang="en-US" sz="3000" u="sng" dirty="0"/>
              <a:t> 132 BLDS 2015</a:t>
            </a:r>
            <a:r>
              <a:rPr lang="en-US" sz="3000" dirty="0"/>
              <a:t>: </a:t>
            </a:r>
            <a:r>
              <a:rPr lang="en-US" sz="3000" dirty="0" err="1"/>
              <a:t>Đối</a:t>
            </a:r>
            <a:r>
              <a:rPr lang="en-US" sz="3000" dirty="0"/>
              <a:t> </a:t>
            </a:r>
            <a:r>
              <a:rPr lang="en-US" sz="3000" dirty="0" err="1"/>
              <a:t>với</a:t>
            </a:r>
            <a:r>
              <a:rPr lang="en-US" sz="3000" dirty="0"/>
              <a:t> </a:t>
            </a:r>
            <a:r>
              <a:rPr lang="en-US" sz="3000" dirty="0" err="1"/>
              <a:t>giao</a:t>
            </a:r>
            <a:r>
              <a:rPr lang="en-US" sz="3000" dirty="0"/>
              <a:t> </a:t>
            </a:r>
            <a:r>
              <a:rPr lang="en-US" sz="3000" dirty="0" err="1"/>
              <a:t>dịch</a:t>
            </a:r>
            <a:r>
              <a:rPr lang="en-US" sz="3000" dirty="0"/>
              <a:t> </a:t>
            </a:r>
            <a:r>
              <a:rPr lang="en-US" sz="3000" dirty="0" err="1"/>
              <a:t>dân</a:t>
            </a:r>
            <a:r>
              <a:rPr lang="en-US" sz="3000" dirty="0"/>
              <a:t> </a:t>
            </a:r>
            <a:r>
              <a:rPr lang="en-US" sz="3000" dirty="0" err="1"/>
              <a:t>sự</a:t>
            </a:r>
            <a:r>
              <a:rPr lang="en-US" sz="3000" dirty="0"/>
              <a:t> </a:t>
            </a:r>
            <a:r>
              <a:rPr lang="en-US" sz="3000" dirty="0" err="1"/>
              <a:t>quy</a:t>
            </a:r>
            <a:r>
              <a:rPr lang="en-US" sz="3000" dirty="0"/>
              <a:t> </a:t>
            </a:r>
            <a:r>
              <a:rPr lang="en-US" sz="3000" dirty="0" err="1"/>
              <a:t>định</a:t>
            </a:r>
            <a:r>
              <a:rPr lang="en-US" sz="3000" dirty="0"/>
              <a:t> </a:t>
            </a:r>
            <a:r>
              <a:rPr lang="en-US" sz="3000" dirty="0" err="1"/>
              <a:t>tại</a:t>
            </a:r>
            <a:r>
              <a:rPr lang="en-US" sz="3000" dirty="0"/>
              <a:t> </a:t>
            </a:r>
            <a:r>
              <a:rPr lang="en-US" sz="3000" dirty="0" err="1"/>
              <a:t>Điều</a:t>
            </a:r>
            <a:r>
              <a:rPr lang="en-US" sz="3000" dirty="0"/>
              <a:t> 123 </a:t>
            </a:r>
            <a:r>
              <a:rPr lang="en-US" sz="3000" dirty="0" err="1"/>
              <a:t>và</a:t>
            </a:r>
            <a:r>
              <a:rPr lang="en-US" sz="3000" dirty="0"/>
              <a:t> </a:t>
            </a:r>
            <a:r>
              <a:rPr lang="en-US" sz="3000" dirty="0" err="1"/>
              <a:t>Điều</a:t>
            </a:r>
            <a:r>
              <a:rPr lang="en-US" sz="3000" dirty="0"/>
              <a:t> 124 </a:t>
            </a:r>
            <a:r>
              <a:rPr lang="en-US" sz="3000" dirty="0" err="1"/>
              <a:t>của</a:t>
            </a:r>
            <a:r>
              <a:rPr lang="en-US" sz="3000" dirty="0"/>
              <a:t> </a:t>
            </a:r>
            <a:r>
              <a:rPr lang="en-US" sz="3000" dirty="0" err="1"/>
              <a:t>Bộ</a:t>
            </a:r>
            <a:r>
              <a:rPr lang="en-US" sz="3000" dirty="0"/>
              <a:t> </a:t>
            </a:r>
            <a:r>
              <a:rPr lang="en-US" sz="3000" dirty="0" err="1"/>
              <a:t>luật</a:t>
            </a:r>
            <a:r>
              <a:rPr lang="en-US" sz="3000" dirty="0"/>
              <a:t> </a:t>
            </a:r>
            <a:r>
              <a:rPr lang="en-US" sz="3000" dirty="0" err="1"/>
              <a:t>này</a:t>
            </a:r>
            <a:r>
              <a:rPr lang="en-US" sz="3000" dirty="0"/>
              <a:t> </a:t>
            </a:r>
            <a:r>
              <a:rPr lang="en-US" sz="3000" dirty="0" err="1"/>
              <a:t>thì</a:t>
            </a:r>
            <a:r>
              <a:rPr lang="en-US" sz="3000" dirty="0"/>
              <a:t> </a:t>
            </a:r>
            <a:r>
              <a:rPr lang="en-US" sz="3000" dirty="0" err="1"/>
              <a:t>thời</a:t>
            </a:r>
            <a:r>
              <a:rPr lang="en-US" sz="3000" dirty="0"/>
              <a:t> </a:t>
            </a:r>
            <a:r>
              <a:rPr lang="en-US" sz="3000" dirty="0" err="1"/>
              <a:t>hiệu</a:t>
            </a:r>
            <a:r>
              <a:rPr lang="en-US" sz="3000" dirty="0"/>
              <a:t> </a:t>
            </a:r>
            <a:r>
              <a:rPr lang="en-US" sz="3000" dirty="0" err="1"/>
              <a:t>yêu</a:t>
            </a:r>
            <a:r>
              <a:rPr lang="en-US" sz="3000" dirty="0"/>
              <a:t> </a:t>
            </a:r>
            <a:r>
              <a:rPr lang="en-US" sz="3000" dirty="0" err="1"/>
              <a:t>cầu</a:t>
            </a:r>
            <a:r>
              <a:rPr lang="en-US" sz="3000" dirty="0"/>
              <a:t> </a:t>
            </a:r>
            <a:r>
              <a:rPr lang="en-US" sz="3000" dirty="0" err="1"/>
              <a:t>Tòa</a:t>
            </a:r>
            <a:r>
              <a:rPr lang="en-US" sz="3000" dirty="0"/>
              <a:t> </a:t>
            </a:r>
            <a:r>
              <a:rPr lang="en-US" sz="3000" dirty="0" err="1"/>
              <a:t>án</a:t>
            </a:r>
            <a:r>
              <a:rPr lang="en-US" sz="3000" dirty="0"/>
              <a:t> </a:t>
            </a:r>
            <a:r>
              <a:rPr lang="en-US" sz="3000" dirty="0" err="1"/>
              <a:t>tuyên</a:t>
            </a:r>
            <a:r>
              <a:rPr lang="en-US" sz="3000" dirty="0"/>
              <a:t> </a:t>
            </a:r>
            <a:r>
              <a:rPr lang="en-US" sz="3000" dirty="0" err="1"/>
              <a:t>bố</a:t>
            </a:r>
            <a:r>
              <a:rPr lang="en-US" sz="3000" dirty="0"/>
              <a:t> </a:t>
            </a:r>
            <a:r>
              <a:rPr lang="en-US" sz="3000" dirty="0" err="1"/>
              <a:t>giao</a:t>
            </a:r>
            <a:r>
              <a:rPr lang="en-US" sz="3000" dirty="0"/>
              <a:t> </a:t>
            </a:r>
            <a:r>
              <a:rPr lang="en-US" sz="3000" dirty="0" err="1"/>
              <a:t>dịch</a:t>
            </a:r>
            <a:r>
              <a:rPr lang="en-US" sz="3000" dirty="0"/>
              <a:t> </a:t>
            </a:r>
            <a:r>
              <a:rPr lang="en-US" sz="3000" dirty="0" err="1"/>
              <a:t>dân</a:t>
            </a:r>
            <a:r>
              <a:rPr lang="en-US" sz="3000" dirty="0"/>
              <a:t> </a:t>
            </a:r>
            <a:r>
              <a:rPr lang="en-US" sz="3000" dirty="0" err="1"/>
              <a:t>sự</a:t>
            </a:r>
            <a:r>
              <a:rPr lang="en-US" sz="3000" dirty="0"/>
              <a:t> </a:t>
            </a:r>
            <a:r>
              <a:rPr lang="en-US" sz="3000" dirty="0" err="1"/>
              <a:t>vô</a:t>
            </a:r>
            <a:r>
              <a:rPr lang="en-US" sz="3000" dirty="0"/>
              <a:t> </a:t>
            </a:r>
            <a:r>
              <a:rPr lang="en-US" sz="3000" dirty="0" err="1"/>
              <a:t>hiệu</a:t>
            </a:r>
            <a:r>
              <a:rPr lang="en-US" sz="3000" dirty="0"/>
              <a:t> </a:t>
            </a:r>
            <a:r>
              <a:rPr lang="en-US" sz="3000" dirty="0" err="1"/>
              <a:t>không</a:t>
            </a:r>
            <a:r>
              <a:rPr lang="en-US" sz="3000" dirty="0"/>
              <a:t> </a:t>
            </a:r>
            <a:r>
              <a:rPr lang="en-US" sz="3000" dirty="0" err="1"/>
              <a:t>bị</a:t>
            </a:r>
            <a:r>
              <a:rPr lang="en-US" sz="3000" dirty="0"/>
              <a:t> </a:t>
            </a:r>
            <a:r>
              <a:rPr lang="en-US" sz="3000" dirty="0" err="1"/>
              <a:t>hạn</a:t>
            </a:r>
            <a:r>
              <a:rPr lang="en-US" sz="3000" dirty="0"/>
              <a:t> </a:t>
            </a:r>
            <a:r>
              <a:rPr lang="en-US" sz="3000" dirty="0" err="1"/>
              <a:t>chế</a:t>
            </a:r>
            <a:r>
              <a:rPr lang="en-US" sz="3000"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a:xfrm>
            <a:off x="6084168" y="6477000"/>
            <a:ext cx="2755032" cy="264368"/>
          </a:xfrm>
        </p:spPr>
        <p:txBody>
          <a:bodyPr/>
          <a:lstStyle/>
          <a:p>
            <a:r>
              <a:rPr lang="vi-VN" dirty="0"/>
              <a:t>Lý luận chung về Luật Dân sự</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95</a:t>
            </a:fld>
            <a:endParaRPr lang="en-US"/>
          </a:p>
        </p:txBody>
      </p:sp>
    </p:spTree>
    <p:extLst>
      <p:ext uri="{BB962C8B-B14F-4D97-AF65-F5344CB8AC3E}">
        <p14:creationId xmlns:p14="http://schemas.microsoft.com/office/powerpoint/2010/main" val="162517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a:t>V.5. </a:t>
            </a:r>
            <a:r>
              <a:rPr lang="en-US" sz="2600" b="1" dirty="0" err="1"/>
              <a:t>Bảo</a:t>
            </a:r>
            <a:r>
              <a:rPr lang="en-US" sz="2600" b="1" dirty="0"/>
              <a:t> </a:t>
            </a:r>
            <a:r>
              <a:rPr lang="en-US" sz="2600" b="1" dirty="0" err="1"/>
              <a:t>vệ</a:t>
            </a:r>
            <a:r>
              <a:rPr lang="en-US" sz="2600" b="1" dirty="0"/>
              <a:t> </a:t>
            </a:r>
            <a:r>
              <a:rPr lang="en-US" sz="2600" b="1" dirty="0" err="1"/>
              <a:t>quyền</a:t>
            </a:r>
            <a:r>
              <a:rPr lang="en-US" sz="2600" b="1" dirty="0"/>
              <a:t> </a:t>
            </a:r>
            <a:r>
              <a:rPr lang="en-US" sz="2600" b="1" dirty="0" err="1"/>
              <a:t>lợi</a:t>
            </a:r>
            <a:r>
              <a:rPr lang="en-US" sz="2600" b="1" dirty="0"/>
              <a:t> </a:t>
            </a:r>
            <a:r>
              <a:rPr lang="en-US" sz="2600" b="1" dirty="0" err="1"/>
              <a:t>của</a:t>
            </a:r>
            <a:r>
              <a:rPr lang="en-US" sz="2600" b="1" dirty="0"/>
              <a:t> </a:t>
            </a:r>
            <a:r>
              <a:rPr lang="en-US" sz="2600" b="1" dirty="0" err="1"/>
              <a:t>người</a:t>
            </a:r>
            <a:r>
              <a:rPr lang="en-US" sz="2600" b="1" dirty="0"/>
              <a:t> </a:t>
            </a:r>
            <a:r>
              <a:rPr lang="en-US" sz="2600" b="1" dirty="0" err="1"/>
              <a:t>thứ</a:t>
            </a:r>
            <a:r>
              <a:rPr lang="en-US" sz="2600" b="1" dirty="0"/>
              <a:t> </a:t>
            </a:r>
            <a:r>
              <a:rPr lang="en-US" sz="2600" b="1" dirty="0" err="1"/>
              <a:t>ba</a:t>
            </a:r>
            <a:r>
              <a:rPr lang="en-US" sz="2600" b="1" dirty="0"/>
              <a:t> </a:t>
            </a:r>
            <a:r>
              <a:rPr lang="en-US" sz="2600" b="1" dirty="0" err="1"/>
              <a:t>ngay</a:t>
            </a:r>
            <a:r>
              <a:rPr lang="en-US" sz="2600" b="1" dirty="0"/>
              <a:t> </a:t>
            </a:r>
            <a:r>
              <a:rPr lang="en-US" sz="2600" b="1" dirty="0" err="1"/>
              <a:t>tình</a:t>
            </a:r>
            <a:r>
              <a:rPr lang="en-US" sz="2600" b="1" dirty="0"/>
              <a:t> </a:t>
            </a:r>
            <a:r>
              <a:rPr lang="en-US" sz="2600" b="1" dirty="0" err="1"/>
              <a:t>khi</a:t>
            </a:r>
            <a:r>
              <a:rPr lang="en-US" sz="2600" b="1" dirty="0"/>
              <a:t> </a:t>
            </a:r>
            <a:r>
              <a:rPr lang="en-US" sz="2600" b="1" dirty="0" err="1"/>
              <a:t>giao</a:t>
            </a:r>
            <a:r>
              <a:rPr lang="en-US" sz="2600" b="1" dirty="0"/>
              <a:t> </a:t>
            </a:r>
            <a:r>
              <a:rPr lang="en-US" sz="2600" b="1" dirty="0" err="1"/>
              <a:t>dịch</a:t>
            </a:r>
            <a:r>
              <a:rPr lang="en-US" sz="2600" b="1" dirty="0"/>
              <a:t> </a:t>
            </a:r>
            <a:r>
              <a:rPr lang="en-US" sz="2600" b="1" dirty="0" err="1"/>
              <a:t>dân</a:t>
            </a:r>
            <a:r>
              <a:rPr lang="en-US" sz="2600" b="1" dirty="0"/>
              <a:t> </a:t>
            </a:r>
            <a:r>
              <a:rPr lang="en-US" sz="2600" b="1" dirty="0" err="1"/>
              <a:t>sự</a:t>
            </a:r>
            <a:r>
              <a:rPr lang="en-US" sz="2600" b="1" dirty="0"/>
              <a:t> </a:t>
            </a:r>
            <a:r>
              <a:rPr lang="en-US" sz="2600" b="1" dirty="0" err="1"/>
              <a:t>vô</a:t>
            </a:r>
            <a:r>
              <a:rPr lang="en-US" sz="2600" b="1" dirty="0"/>
              <a:t> </a:t>
            </a:r>
            <a:r>
              <a:rPr lang="en-US" sz="2600" b="1" dirty="0" err="1"/>
              <a:t>hiệu</a:t>
            </a:r>
            <a:endParaRPr lang="en-US" sz="2600" b="1" dirty="0"/>
          </a:p>
        </p:txBody>
      </p:sp>
      <p:sp>
        <p:nvSpPr>
          <p:cNvPr id="3" name="Content Placeholder 2"/>
          <p:cNvSpPr>
            <a:spLocks noGrp="1"/>
          </p:cNvSpPr>
          <p:nvPr>
            <p:ph idx="1"/>
          </p:nvPr>
        </p:nvSpPr>
        <p:spPr/>
        <p:txBody>
          <a:bodyPr/>
          <a:lstStyle/>
          <a:p>
            <a:pPr marL="0" indent="0" algn="ctr">
              <a:buNone/>
            </a:pPr>
            <a:r>
              <a:rPr lang="en-US" u="sng" dirty="0" err="1"/>
              <a:t>Khoản</a:t>
            </a:r>
            <a:r>
              <a:rPr lang="en-US" u="sng" dirty="0"/>
              <a:t> 1 </a:t>
            </a:r>
            <a:r>
              <a:rPr lang="en-US" u="sng" dirty="0" err="1"/>
              <a:t>Điều</a:t>
            </a:r>
            <a:r>
              <a:rPr lang="en-US" u="sng" dirty="0"/>
              <a:t> 133 BLDS 2015</a:t>
            </a:r>
            <a:r>
              <a:rPr lang="en-US" dirty="0"/>
              <a:t>:</a:t>
            </a:r>
          </a:p>
          <a:p>
            <a:pPr marL="0" indent="0" algn="just">
              <a:buNone/>
            </a:pPr>
            <a:r>
              <a:rPr lang="en-US" dirty="0" err="1"/>
              <a:t>Trường</a:t>
            </a:r>
            <a:r>
              <a:rPr lang="en-US" dirty="0"/>
              <a:t> </a:t>
            </a:r>
            <a:r>
              <a:rPr lang="en-US" dirty="0" err="1"/>
              <a:t>hợp</a:t>
            </a:r>
            <a:r>
              <a:rPr lang="en-US" dirty="0"/>
              <a:t> </a:t>
            </a:r>
            <a:r>
              <a:rPr lang="en-US" dirty="0" err="1"/>
              <a:t>giao</a:t>
            </a:r>
            <a:r>
              <a:rPr lang="en-US" dirty="0"/>
              <a:t> </a:t>
            </a:r>
            <a:r>
              <a:rPr lang="en-US" dirty="0" err="1"/>
              <a:t>dịch</a:t>
            </a:r>
            <a:r>
              <a:rPr lang="en-US" dirty="0"/>
              <a:t> </a:t>
            </a:r>
            <a:r>
              <a:rPr lang="en-US" dirty="0" err="1"/>
              <a:t>dân</a:t>
            </a:r>
            <a:r>
              <a:rPr lang="en-US" dirty="0"/>
              <a:t> </a:t>
            </a:r>
            <a:r>
              <a:rPr lang="en-US" dirty="0" err="1"/>
              <a:t>sự</a:t>
            </a:r>
            <a:r>
              <a:rPr lang="en-US" dirty="0"/>
              <a:t> </a:t>
            </a:r>
            <a:r>
              <a:rPr lang="en-US" dirty="0" err="1"/>
              <a:t>vô</a:t>
            </a:r>
            <a:r>
              <a:rPr lang="en-US" dirty="0"/>
              <a:t> </a:t>
            </a:r>
            <a:r>
              <a:rPr lang="en-US" dirty="0" err="1"/>
              <a:t>hiệu</a:t>
            </a:r>
            <a:r>
              <a:rPr lang="en-US" dirty="0"/>
              <a:t> </a:t>
            </a:r>
            <a:r>
              <a:rPr lang="en-US" dirty="0" err="1"/>
              <a:t>nhưng</a:t>
            </a:r>
            <a:r>
              <a:rPr lang="en-US" dirty="0"/>
              <a:t> </a:t>
            </a:r>
            <a:r>
              <a:rPr lang="en-US" dirty="0" err="1"/>
              <a:t>đối</a:t>
            </a:r>
            <a:r>
              <a:rPr lang="en-US" dirty="0"/>
              <a:t> </a:t>
            </a:r>
            <a:r>
              <a:rPr lang="en-US" dirty="0" err="1"/>
              <a:t>tượng</a:t>
            </a:r>
            <a:r>
              <a:rPr lang="en-US" dirty="0"/>
              <a:t> </a:t>
            </a:r>
            <a:r>
              <a:rPr lang="en-US" dirty="0" err="1"/>
              <a:t>của</a:t>
            </a:r>
            <a:r>
              <a:rPr lang="en-US" dirty="0"/>
              <a:t> </a:t>
            </a:r>
            <a:r>
              <a:rPr lang="en-US" dirty="0" err="1"/>
              <a:t>giao</a:t>
            </a:r>
            <a:r>
              <a:rPr lang="en-US" dirty="0"/>
              <a:t> </a:t>
            </a:r>
            <a:r>
              <a:rPr lang="en-US" dirty="0" err="1"/>
              <a:t>dịch</a:t>
            </a:r>
            <a:r>
              <a:rPr lang="en-US" dirty="0"/>
              <a:t> </a:t>
            </a:r>
            <a:r>
              <a:rPr lang="en-US" dirty="0" err="1"/>
              <a:t>là</a:t>
            </a:r>
            <a:r>
              <a:rPr lang="en-US" dirty="0"/>
              <a:t> </a:t>
            </a:r>
            <a:r>
              <a:rPr lang="en-US" dirty="0" err="1"/>
              <a:t>tài</a:t>
            </a:r>
            <a:r>
              <a:rPr lang="en-US" dirty="0"/>
              <a:t> </a:t>
            </a:r>
            <a:r>
              <a:rPr lang="en-US" dirty="0" err="1"/>
              <a:t>sản</a:t>
            </a:r>
            <a:r>
              <a:rPr lang="en-US" dirty="0"/>
              <a:t> </a:t>
            </a:r>
            <a:r>
              <a:rPr lang="en-US" dirty="0" err="1"/>
              <a:t>không</a:t>
            </a:r>
            <a:r>
              <a:rPr lang="en-US" dirty="0"/>
              <a:t> </a:t>
            </a:r>
            <a:r>
              <a:rPr lang="en-US" dirty="0" err="1"/>
              <a:t>phải</a:t>
            </a:r>
            <a:r>
              <a:rPr lang="en-US" dirty="0"/>
              <a:t> </a:t>
            </a:r>
            <a:r>
              <a:rPr lang="en-US" dirty="0" err="1"/>
              <a:t>đăng</a:t>
            </a:r>
            <a:r>
              <a:rPr lang="en-US" dirty="0"/>
              <a:t> </a:t>
            </a:r>
            <a:r>
              <a:rPr lang="en-US" dirty="0" err="1"/>
              <a:t>ký</a:t>
            </a:r>
            <a:r>
              <a:rPr lang="en-US" dirty="0"/>
              <a:t> </a:t>
            </a:r>
            <a:r>
              <a:rPr lang="en-US" dirty="0" err="1"/>
              <a:t>đã</a:t>
            </a:r>
            <a:r>
              <a:rPr lang="en-US" dirty="0"/>
              <a:t> </a:t>
            </a:r>
            <a:r>
              <a:rPr lang="en-US" dirty="0" err="1"/>
              <a:t>được</a:t>
            </a:r>
            <a:r>
              <a:rPr lang="en-US" dirty="0"/>
              <a:t> </a:t>
            </a:r>
            <a:r>
              <a:rPr lang="en-US" dirty="0" err="1"/>
              <a:t>chuyển</a:t>
            </a:r>
            <a:r>
              <a:rPr lang="en-US" dirty="0"/>
              <a:t> </a:t>
            </a:r>
            <a:r>
              <a:rPr lang="en-US" dirty="0" err="1"/>
              <a:t>giao</a:t>
            </a:r>
            <a:r>
              <a:rPr lang="en-US" dirty="0"/>
              <a:t> </a:t>
            </a:r>
            <a:r>
              <a:rPr lang="en-US" dirty="0" err="1"/>
              <a:t>cho</a:t>
            </a:r>
            <a:r>
              <a:rPr lang="en-US" dirty="0"/>
              <a:t> </a:t>
            </a:r>
            <a:r>
              <a:rPr lang="en-US" dirty="0" err="1"/>
              <a:t>người</a:t>
            </a:r>
            <a:r>
              <a:rPr lang="en-US" dirty="0"/>
              <a:t> </a:t>
            </a:r>
            <a:r>
              <a:rPr lang="en-US" dirty="0" err="1"/>
              <a:t>thứ</a:t>
            </a:r>
            <a:r>
              <a:rPr lang="en-US" dirty="0"/>
              <a:t> </a:t>
            </a:r>
            <a:r>
              <a:rPr lang="en-US" dirty="0" err="1"/>
              <a:t>ba</a:t>
            </a:r>
            <a:r>
              <a:rPr lang="en-US" dirty="0"/>
              <a:t> </a:t>
            </a:r>
            <a:r>
              <a:rPr lang="en-US" dirty="0" err="1"/>
              <a:t>ngay</a:t>
            </a:r>
            <a:r>
              <a:rPr lang="en-US" dirty="0"/>
              <a:t> </a:t>
            </a:r>
            <a:r>
              <a:rPr lang="en-US" dirty="0" err="1"/>
              <a:t>tình</a:t>
            </a:r>
            <a:r>
              <a:rPr lang="en-US" dirty="0"/>
              <a:t> </a:t>
            </a:r>
            <a:r>
              <a:rPr lang="en-US" dirty="0" err="1"/>
              <a:t>thì</a:t>
            </a:r>
            <a:r>
              <a:rPr lang="en-US" dirty="0"/>
              <a:t> </a:t>
            </a:r>
            <a:r>
              <a:rPr lang="en-US" dirty="0" err="1"/>
              <a:t>giao</a:t>
            </a:r>
            <a:r>
              <a:rPr lang="en-US" dirty="0"/>
              <a:t> </a:t>
            </a:r>
            <a:r>
              <a:rPr lang="en-US" dirty="0" err="1"/>
              <a:t>dịch</a:t>
            </a:r>
            <a:r>
              <a:rPr lang="en-US" dirty="0"/>
              <a:t> </a:t>
            </a:r>
            <a:r>
              <a:rPr lang="en-US" dirty="0" err="1"/>
              <a:t>được</a:t>
            </a:r>
            <a:r>
              <a:rPr lang="en-US" dirty="0"/>
              <a:t> </a:t>
            </a:r>
            <a:r>
              <a:rPr lang="en-US" dirty="0" err="1"/>
              <a:t>xác</a:t>
            </a:r>
            <a:r>
              <a:rPr lang="en-US" dirty="0"/>
              <a:t> </a:t>
            </a:r>
            <a:r>
              <a:rPr lang="en-US" dirty="0" err="1"/>
              <a:t>lập</a:t>
            </a:r>
            <a:r>
              <a:rPr lang="en-US" dirty="0"/>
              <a:t>, </a:t>
            </a:r>
            <a:r>
              <a:rPr lang="en-US" dirty="0" err="1"/>
              <a:t>thực</a:t>
            </a:r>
            <a:r>
              <a:rPr lang="en-US" dirty="0"/>
              <a:t> </a:t>
            </a:r>
            <a:r>
              <a:rPr lang="en-US" dirty="0" err="1"/>
              <a:t>hiện</a:t>
            </a:r>
            <a:r>
              <a:rPr lang="en-US" dirty="0"/>
              <a:t> </a:t>
            </a:r>
            <a:r>
              <a:rPr lang="en-US" dirty="0" err="1"/>
              <a:t>với</a:t>
            </a:r>
            <a:r>
              <a:rPr lang="en-US" dirty="0"/>
              <a:t> </a:t>
            </a:r>
            <a:r>
              <a:rPr lang="en-US" dirty="0" err="1"/>
              <a:t>người</a:t>
            </a:r>
            <a:r>
              <a:rPr lang="en-US" dirty="0"/>
              <a:t> </a:t>
            </a:r>
            <a:r>
              <a:rPr lang="en-US" dirty="0" err="1"/>
              <a:t>thứ</a:t>
            </a:r>
            <a:r>
              <a:rPr lang="en-US" dirty="0"/>
              <a:t> </a:t>
            </a:r>
            <a:r>
              <a:rPr lang="en-US" dirty="0" err="1"/>
              <a:t>ba</a:t>
            </a:r>
            <a:r>
              <a:rPr lang="en-US" dirty="0"/>
              <a:t> </a:t>
            </a:r>
            <a:r>
              <a:rPr lang="en-US" dirty="0" err="1"/>
              <a:t>vẫn</a:t>
            </a:r>
            <a:r>
              <a:rPr lang="en-US" dirty="0"/>
              <a:t> </a:t>
            </a:r>
            <a:r>
              <a:rPr lang="en-US" dirty="0" err="1"/>
              <a:t>có</a:t>
            </a:r>
            <a:r>
              <a:rPr lang="en-US" dirty="0"/>
              <a:t> </a:t>
            </a:r>
            <a:r>
              <a:rPr lang="en-US" dirty="0" err="1"/>
              <a:t>hiệu</a:t>
            </a:r>
            <a:r>
              <a:rPr lang="en-US" dirty="0"/>
              <a:t> </a:t>
            </a:r>
            <a:r>
              <a:rPr lang="en-US" dirty="0" err="1"/>
              <a:t>lực</a:t>
            </a:r>
            <a:r>
              <a:rPr lang="en-US" dirty="0"/>
              <a:t>, </a:t>
            </a:r>
            <a:r>
              <a:rPr lang="en-US" dirty="0" err="1"/>
              <a:t>trừ</a:t>
            </a:r>
            <a:r>
              <a:rPr lang="en-US" dirty="0"/>
              <a:t> </a:t>
            </a:r>
            <a:r>
              <a:rPr lang="en-US" dirty="0" err="1"/>
              <a:t>trường</a:t>
            </a:r>
            <a:r>
              <a:rPr lang="en-US" dirty="0"/>
              <a:t> </a:t>
            </a:r>
            <a:r>
              <a:rPr lang="en-US" dirty="0" err="1"/>
              <a:t>hợp</a:t>
            </a:r>
            <a:r>
              <a:rPr lang="en-US" dirty="0"/>
              <a:t> </a:t>
            </a:r>
            <a:r>
              <a:rPr lang="en-US" dirty="0" err="1"/>
              <a:t>quy</a:t>
            </a:r>
            <a:r>
              <a:rPr lang="en-US" dirty="0"/>
              <a:t> </a:t>
            </a:r>
            <a:r>
              <a:rPr lang="en-US" dirty="0" err="1"/>
              <a:t>định</a:t>
            </a:r>
            <a:r>
              <a:rPr lang="en-US" dirty="0"/>
              <a:t> </a:t>
            </a:r>
            <a:r>
              <a:rPr lang="en-US" dirty="0" err="1"/>
              <a:t>tại</a:t>
            </a:r>
            <a:r>
              <a:rPr lang="en-US" dirty="0"/>
              <a:t> </a:t>
            </a:r>
            <a:r>
              <a:rPr lang="en-US" dirty="0" err="1"/>
              <a:t>Điều</a:t>
            </a:r>
            <a:r>
              <a:rPr lang="en-US" dirty="0"/>
              <a:t> 167 </a:t>
            </a:r>
            <a:r>
              <a:rPr lang="en-US" dirty="0" err="1"/>
              <a:t>của</a:t>
            </a:r>
            <a:r>
              <a:rPr lang="en-US" dirty="0"/>
              <a:t> </a:t>
            </a:r>
            <a:r>
              <a:rPr lang="en-US" dirty="0" err="1"/>
              <a:t>Bộ</a:t>
            </a:r>
            <a:r>
              <a:rPr lang="en-US" dirty="0"/>
              <a:t> </a:t>
            </a:r>
            <a:r>
              <a:rPr lang="en-US" dirty="0" err="1"/>
              <a:t>luật</a:t>
            </a:r>
            <a:r>
              <a:rPr lang="en-US" dirty="0"/>
              <a:t> </a:t>
            </a:r>
            <a:r>
              <a:rPr lang="en-US" dirty="0" err="1"/>
              <a:t>này</a:t>
            </a:r>
            <a:r>
              <a:rPr lang="en-US" dirty="0"/>
              <a:t>.</a:t>
            </a:r>
          </a:p>
          <a:p>
            <a:pPr marL="0" indent="0">
              <a:buNone/>
            </a:pPr>
            <a:endParaRPr lang="en-US"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96</a:t>
            </a:fld>
            <a:endParaRPr lang="en-US"/>
          </a:p>
        </p:txBody>
      </p:sp>
    </p:spTree>
    <p:extLst>
      <p:ext uri="{BB962C8B-B14F-4D97-AF65-F5344CB8AC3E}">
        <p14:creationId xmlns:p14="http://schemas.microsoft.com/office/powerpoint/2010/main" val="74018990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a:t>V.5. </a:t>
            </a:r>
            <a:r>
              <a:rPr lang="en-US" sz="2600" b="1" dirty="0" err="1"/>
              <a:t>Bảo</a:t>
            </a:r>
            <a:r>
              <a:rPr lang="en-US" sz="2600" b="1" dirty="0"/>
              <a:t> </a:t>
            </a:r>
            <a:r>
              <a:rPr lang="en-US" sz="2600" b="1" dirty="0" err="1"/>
              <a:t>vệ</a:t>
            </a:r>
            <a:r>
              <a:rPr lang="en-US" sz="2600" b="1" dirty="0"/>
              <a:t> </a:t>
            </a:r>
            <a:r>
              <a:rPr lang="en-US" sz="2600" b="1" dirty="0" err="1"/>
              <a:t>quyền</a:t>
            </a:r>
            <a:r>
              <a:rPr lang="en-US" sz="2600" b="1" dirty="0"/>
              <a:t> </a:t>
            </a:r>
            <a:r>
              <a:rPr lang="en-US" sz="2600" b="1" dirty="0" err="1"/>
              <a:t>lợi</a:t>
            </a:r>
            <a:r>
              <a:rPr lang="en-US" sz="2600" b="1" dirty="0"/>
              <a:t> </a:t>
            </a:r>
            <a:r>
              <a:rPr lang="en-US" sz="2600" b="1" dirty="0" err="1"/>
              <a:t>của</a:t>
            </a:r>
            <a:r>
              <a:rPr lang="en-US" sz="2600" b="1" dirty="0"/>
              <a:t> </a:t>
            </a:r>
            <a:r>
              <a:rPr lang="en-US" sz="2600" b="1" dirty="0" err="1"/>
              <a:t>người</a:t>
            </a:r>
            <a:r>
              <a:rPr lang="en-US" sz="2600" b="1" dirty="0"/>
              <a:t> </a:t>
            </a:r>
            <a:r>
              <a:rPr lang="en-US" sz="2600" b="1" dirty="0" err="1"/>
              <a:t>thứ</a:t>
            </a:r>
            <a:r>
              <a:rPr lang="en-US" sz="2600" b="1" dirty="0"/>
              <a:t> </a:t>
            </a:r>
            <a:r>
              <a:rPr lang="en-US" sz="2600" b="1" dirty="0" err="1"/>
              <a:t>ba</a:t>
            </a:r>
            <a:r>
              <a:rPr lang="en-US" sz="2600" b="1" dirty="0"/>
              <a:t> </a:t>
            </a:r>
            <a:r>
              <a:rPr lang="en-US" sz="2600" b="1" dirty="0" err="1"/>
              <a:t>ngay</a:t>
            </a:r>
            <a:r>
              <a:rPr lang="en-US" sz="2600" b="1" dirty="0"/>
              <a:t> </a:t>
            </a:r>
            <a:r>
              <a:rPr lang="en-US" sz="2600" b="1" dirty="0" err="1"/>
              <a:t>tình</a:t>
            </a:r>
            <a:r>
              <a:rPr lang="en-US" sz="2600" b="1" dirty="0"/>
              <a:t> </a:t>
            </a:r>
            <a:r>
              <a:rPr lang="en-US" sz="2600" b="1" dirty="0" err="1"/>
              <a:t>khi</a:t>
            </a:r>
            <a:r>
              <a:rPr lang="en-US" sz="2600" b="1" dirty="0"/>
              <a:t> </a:t>
            </a:r>
            <a:r>
              <a:rPr lang="en-US" sz="2600" b="1" dirty="0" err="1"/>
              <a:t>giao</a:t>
            </a:r>
            <a:r>
              <a:rPr lang="en-US" sz="2600" b="1" dirty="0"/>
              <a:t> </a:t>
            </a:r>
            <a:r>
              <a:rPr lang="en-US" sz="2600" b="1" dirty="0" err="1"/>
              <a:t>dịch</a:t>
            </a:r>
            <a:r>
              <a:rPr lang="en-US" sz="2600" b="1" dirty="0"/>
              <a:t> </a:t>
            </a:r>
            <a:r>
              <a:rPr lang="en-US" sz="2600" b="1" dirty="0" err="1"/>
              <a:t>dân</a:t>
            </a:r>
            <a:r>
              <a:rPr lang="en-US" sz="2600" b="1" dirty="0"/>
              <a:t> </a:t>
            </a:r>
            <a:r>
              <a:rPr lang="en-US" sz="2600" b="1" dirty="0" err="1"/>
              <a:t>sự</a:t>
            </a:r>
            <a:r>
              <a:rPr lang="en-US" sz="2600" b="1" dirty="0"/>
              <a:t> </a:t>
            </a:r>
            <a:r>
              <a:rPr lang="en-US" sz="2600" b="1" dirty="0" err="1"/>
              <a:t>vô</a:t>
            </a:r>
            <a:r>
              <a:rPr lang="en-US" sz="2600" b="1" dirty="0"/>
              <a:t> </a:t>
            </a:r>
            <a:r>
              <a:rPr lang="en-US" sz="2600" b="1" dirty="0" err="1"/>
              <a:t>hiệu</a:t>
            </a:r>
            <a:endParaRPr lang="en-US" sz="2600" dirty="0"/>
          </a:p>
        </p:txBody>
      </p:sp>
      <p:sp>
        <p:nvSpPr>
          <p:cNvPr id="3" name="Content Placeholder 2"/>
          <p:cNvSpPr>
            <a:spLocks noGrp="1"/>
          </p:cNvSpPr>
          <p:nvPr>
            <p:ph idx="1"/>
          </p:nvPr>
        </p:nvSpPr>
        <p:spPr>
          <a:xfrm>
            <a:off x="457200" y="1052737"/>
            <a:ext cx="8229600" cy="5457602"/>
          </a:xfrm>
        </p:spPr>
        <p:txBody>
          <a:bodyPr/>
          <a:lstStyle/>
          <a:p>
            <a:pPr marL="0" indent="0" algn="ctr">
              <a:buNone/>
            </a:pPr>
            <a:r>
              <a:rPr lang="en-US" sz="2200" u="sng" dirty="0" err="1"/>
              <a:t>Khoản</a:t>
            </a:r>
            <a:r>
              <a:rPr lang="en-US" sz="2200" u="sng" dirty="0"/>
              <a:t> 2 </a:t>
            </a:r>
            <a:r>
              <a:rPr lang="en-US" sz="2200" u="sng" dirty="0" err="1"/>
              <a:t>Điều</a:t>
            </a:r>
            <a:r>
              <a:rPr lang="en-US" sz="2200" u="sng" dirty="0"/>
              <a:t> 133 BLDS 2015</a:t>
            </a:r>
            <a:r>
              <a:rPr lang="en-US" sz="2200" dirty="0"/>
              <a:t>:</a:t>
            </a:r>
          </a:p>
          <a:p>
            <a:pPr algn="just">
              <a:buFontTx/>
              <a:buChar char="-"/>
            </a:pPr>
            <a:r>
              <a:rPr lang="en-US" sz="2200" dirty="0" err="1"/>
              <a:t>Trường</a:t>
            </a:r>
            <a:r>
              <a:rPr lang="en-US" sz="2200" dirty="0"/>
              <a:t> </a:t>
            </a:r>
            <a:r>
              <a:rPr lang="en-US" sz="2200" dirty="0" err="1"/>
              <a:t>hợp</a:t>
            </a:r>
            <a:r>
              <a:rPr lang="en-US" sz="2200" dirty="0"/>
              <a:t> </a:t>
            </a:r>
            <a:r>
              <a:rPr lang="en-US" sz="2200" dirty="0" err="1"/>
              <a:t>giao</a:t>
            </a:r>
            <a:r>
              <a:rPr lang="en-US" sz="2200" dirty="0"/>
              <a:t> </a:t>
            </a:r>
            <a:r>
              <a:rPr lang="en-US" sz="2200" dirty="0" err="1"/>
              <a:t>dịch</a:t>
            </a:r>
            <a:r>
              <a:rPr lang="en-US" sz="2200" dirty="0"/>
              <a:t> </a:t>
            </a:r>
            <a:r>
              <a:rPr lang="en-US" sz="2200" dirty="0" err="1"/>
              <a:t>dân</a:t>
            </a:r>
            <a:r>
              <a:rPr lang="en-US" sz="2200" dirty="0"/>
              <a:t> </a:t>
            </a:r>
            <a:r>
              <a:rPr lang="en-US" sz="2200" dirty="0" err="1"/>
              <a:t>sự</a:t>
            </a:r>
            <a:r>
              <a:rPr lang="en-US" sz="2200" dirty="0"/>
              <a:t> </a:t>
            </a:r>
            <a:r>
              <a:rPr lang="en-US" sz="2200" dirty="0" err="1"/>
              <a:t>vô</a:t>
            </a:r>
            <a:r>
              <a:rPr lang="en-US" sz="2200" dirty="0"/>
              <a:t> </a:t>
            </a:r>
            <a:r>
              <a:rPr lang="en-US" sz="2200" dirty="0" err="1"/>
              <a:t>hiệu</a:t>
            </a:r>
            <a:r>
              <a:rPr lang="en-US" sz="2200" dirty="0"/>
              <a:t> </a:t>
            </a:r>
            <a:r>
              <a:rPr lang="en-US" sz="2200" dirty="0" err="1"/>
              <a:t>nhưng</a:t>
            </a:r>
            <a:r>
              <a:rPr lang="en-US" sz="2200" dirty="0"/>
              <a:t> </a:t>
            </a:r>
            <a:r>
              <a:rPr lang="en-US" sz="2200" dirty="0" err="1"/>
              <a:t>tài</a:t>
            </a:r>
            <a:r>
              <a:rPr lang="en-US" sz="2200" dirty="0"/>
              <a:t> </a:t>
            </a:r>
            <a:r>
              <a:rPr lang="en-US" sz="2200" dirty="0" err="1"/>
              <a:t>sản</a:t>
            </a:r>
            <a:r>
              <a:rPr lang="en-US" sz="2200" dirty="0"/>
              <a:t> </a:t>
            </a:r>
            <a:r>
              <a:rPr lang="en-US" sz="2200" dirty="0" err="1"/>
              <a:t>đã</a:t>
            </a:r>
            <a:r>
              <a:rPr lang="en-US" sz="2200" dirty="0"/>
              <a:t> </a:t>
            </a:r>
            <a:r>
              <a:rPr lang="en-US" sz="2200" dirty="0" err="1"/>
              <a:t>được</a:t>
            </a:r>
            <a:r>
              <a:rPr lang="en-US" sz="2200" dirty="0"/>
              <a:t> </a:t>
            </a:r>
            <a:r>
              <a:rPr lang="en-US" sz="2200" dirty="0" err="1"/>
              <a:t>đăng</a:t>
            </a:r>
            <a:r>
              <a:rPr lang="en-US" sz="2200" dirty="0"/>
              <a:t> </a:t>
            </a:r>
            <a:r>
              <a:rPr lang="en-US" sz="2200" dirty="0" err="1"/>
              <a:t>ký</a:t>
            </a:r>
            <a:r>
              <a:rPr lang="en-US" sz="2200" dirty="0"/>
              <a:t> </a:t>
            </a:r>
            <a:r>
              <a:rPr lang="en-US" sz="2200" dirty="0" err="1"/>
              <a:t>tại</a:t>
            </a:r>
            <a:r>
              <a:rPr lang="en-US" sz="2200" dirty="0"/>
              <a:t> </a:t>
            </a:r>
            <a:r>
              <a:rPr lang="en-US" sz="2200" dirty="0" err="1"/>
              <a:t>cơ</a:t>
            </a:r>
            <a:r>
              <a:rPr lang="en-US" sz="2200" dirty="0"/>
              <a:t> </a:t>
            </a:r>
            <a:r>
              <a:rPr lang="en-US" sz="2200" dirty="0" err="1"/>
              <a:t>quan</a:t>
            </a:r>
            <a:r>
              <a:rPr lang="en-US" sz="2200" dirty="0"/>
              <a:t> </a:t>
            </a:r>
            <a:r>
              <a:rPr lang="en-US" sz="2200" dirty="0" err="1"/>
              <a:t>nhà</a:t>
            </a:r>
            <a:r>
              <a:rPr lang="en-US" sz="2200" dirty="0"/>
              <a:t> </a:t>
            </a:r>
            <a:r>
              <a:rPr lang="en-US" sz="2200" dirty="0" err="1"/>
              <a:t>nước</a:t>
            </a:r>
            <a:r>
              <a:rPr lang="en-US" sz="2200" dirty="0"/>
              <a:t> </a:t>
            </a:r>
            <a:r>
              <a:rPr lang="en-US" sz="2200" dirty="0" err="1"/>
              <a:t>có</a:t>
            </a:r>
            <a:r>
              <a:rPr lang="en-US" sz="2200" dirty="0"/>
              <a:t> </a:t>
            </a:r>
            <a:r>
              <a:rPr lang="en-US" sz="2200" dirty="0" err="1"/>
              <a:t>thẩm</a:t>
            </a:r>
            <a:r>
              <a:rPr lang="en-US" sz="2200" dirty="0"/>
              <a:t> </a:t>
            </a:r>
            <a:r>
              <a:rPr lang="en-US" sz="2200" dirty="0" err="1"/>
              <a:t>quyền</a:t>
            </a:r>
            <a:r>
              <a:rPr lang="en-US" sz="2200" dirty="0"/>
              <a:t>, </a:t>
            </a:r>
            <a:r>
              <a:rPr lang="en-US" sz="2200" dirty="0" err="1"/>
              <a:t>sau</a:t>
            </a:r>
            <a:r>
              <a:rPr lang="en-US" sz="2200" dirty="0"/>
              <a:t> </a:t>
            </a:r>
            <a:r>
              <a:rPr lang="en-US" sz="2200" dirty="0" err="1"/>
              <a:t>đó</a:t>
            </a:r>
            <a:r>
              <a:rPr lang="en-US" sz="2200" dirty="0"/>
              <a:t> </a:t>
            </a:r>
            <a:r>
              <a:rPr lang="en-US" sz="2200" dirty="0" err="1"/>
              <a:t>được</a:t>
            </a:r>
            <a:r>
              <a:rPr lang="en-US" sz="2200" dirty="0"/>
              <a:t> </a:t>
            </a:r>
            <a:r>
              <a:rPr lang="en-US" sz="2200" dirty="0" err="1"/>
              <a:t>chuyển</a:t>
            </a:r>
            <a:r>
              <a:rPr lang="en-US" sz="2200" dirty="0"/>
              <a:t> </a:t>
            </a:r>
            <a:r>
              <a:rPr lang="en-US" sz="2200" dirty="0" err="1"/>
              <a:t>giao</a:t>
            </a:r>
            <a:r>
              <a:rPr lang="en-US" sz="2200" dirty="0"/>
              <a:t> </a:t>
            </a:r>
            <a:r>
              <a:rPr lang="en-US" sz="2200" dirty="0" err="1"/>
              <a:t>bằng</a:t>
            </a:r>
            <a:r>
              <a:rPr lang="en-US" sz="2200" dirty="0"/>
              <a:t> </a:t>
            </a:r>
            <a:r>
              <a:rPr lang="en-US" sz="2200" dirty="0" err="1"/>
              <a:t>một</a:t>
            </a:r>
            <a:r>
              <a:rPr lang="en-US" sz="2200" dirty="0"/>
              <a:t> </a:t>
            </a:r>
            <a:r>
              <a:rPr lang="en-US" sz="2200" dirty="0" err="1"/>
              <a:t>giao</a:t>
            </a:r>
            <a:r>
              <a:rPr lang="en-US" sz="2200" dirty="0"/>
              <a:t> </a:t>
            </a:r>
            <a:r>
              <a:rPr lang="en-US" sz="2200" dirty="0" err="1"/>
              <a:t>dịch</a:t>
            </a:r>
            <a:r>
              <a:rPr lang="en-US" sz="2200" dirty="0"/>
              <a:t> </a:t>
            </a:r>
            <a:r>
              <a:rPr lang="en-US" sz="2200" dirty="0" err="1"/>
              <a:t>dân</a:t>
            </a:r>
            <a:r>
              <a:rPr lang="en-US" sz="2200" dirty="0"/>
              <a:t> </a:t>
            </a:r>
            <a:r>
              <a:rPr lang="en-US" sz="2200" dirty="0" err="1"/>
              <a:t>sự</a:t>
            </a:r>
            <a:r>
              <a:rPr lang="en-US" sz="2200" dirty="0"/>
              <a:t> </a:t>
            </a:r>
            <a:r>
              <a:rPr lang="en-US" sz="2200" dirty="0" err="1"/>
              <a:t>khác</a:t>
            </a:r>
            <a:r>
              <a:rPr lang="en-US" sz="2200" dirty="0"/>
              <a:t> </a:t>
            </a:r>
            <a:r>
              <a:rPr lang="en-US" sz="2200" dirty="0" err="1"/>
              <a:t>cho</a:t>
            </a:r>
            <a:r>
              <a:rPr lang="en-US" sz="2200" dirty="0"/>
              <a:t> </a:t>
            </a:r>
            <a:r>
              <a:rPr lang="en-US" sz="2200" dirty="0" err="1"/>
              <a:t>người</a:t>
            </a:r>
            <a:r>
              <a:rPr lang="en-US" sz="2200" dirty="0"/>
              <a:t> </a:t>
            </a:r>
            <a:r>
              <a:rPr lang="en-US" sz="2200" dirty="0" err="1"/>
              <a:t>thứ</a:t>
            </a:r>
            <a:r>
              <a:rPr lang="en-US" sz="2200" dirty="0"/>
              <a:t> </a:t>
            </a:r>
            <a:r>
              <a:rPr lang="en-US" sz="2200" dirty="0" err="1"/>
              <a:t>ba</a:t>
            </a:r>
            <a:r>
              <a:rPr lang="en-US" sz="2200" dirty="0"/>
              <a:t> </a:t>
            </a:r>
            <a:r>
              <a:rPr lang="en-US" sz="2200" dirty="0" err="1"/>
              <a:t>ngay</a:t>
            </a:r>
            <a:r>
              <a:rPr lang="en-US" sz="2200" dirty="0"/>
              <a:t> </a:t>
            </a:r>
            <a:r>
              <a:rPr lang="en-US" sz="2200" dirty="0" err="1"/>
              <a:t>tình</a:t>
            </a:r>
            <a:r>
              <a:rPr lang="en-US" sz="2200" dirty="0"/>
              <a:t> </a:t>
            </a:r>
            <a:r>
              <a:rPr lang="en-US" sz="2200" dirty="0" err="1"/>
              <a:t>và</a:t>
            </a:r>
            <a:r>
              <a:rPr lang="en-US" sz="2200" dirty="0"/>
              <a:t> </a:t>
            </a:r>
            <a:r>
              <a:rPr lang="en-US" sz="2200" dirty="0" err="1"/>
              <a:t>người</a:t>
            </a:r>
            <a:r>
              <a:rPr lang="en-US" sz="2200" dirty="0"/>
              <a:t> </a:t>
            </a:r>
            <a:r>
              <a:rPr lang="en-US" sz="2200" dirty="0" err="1"/>
              <a:t>này</a:t>
            </a:r>
            <a:r>
              <a:rPr lang="en-US" sz="2200" dirty="0"/>
              <a:t> </a:t>
            </a:r>
            <a:r>
              <a:rPr lang="en-US" sz="2200" dirty="0" err="1"/>
              <a:t>căn</a:t>
            </a:r>
            <a:r>
              <a:rPr lang="en-US" sz="2200" dirty="0"/>
              <a:t> </a:t>
            </a:r>
            <a:r>
              <a:rPr lang="en-US" sz="2200" dirty="0" err="1"/>
              <a:t>cứ</a:t>
            </a:r>
            <a:r>
              <a:rPr lang="en-US" sz="2200" dirty="0"/>
              <a:t> </a:t>
            </a:r>
            <a:r>
              <a:rPr lang="en-US" sz="2200" dirty="0" err="1"/>
              <a:t>vào</a:t>
            </a:r>
            <a:r>
              <a:rPr lang="en-US" sz="2200" dirty="0"/>
              <a:t> </a:t>
            </a:r>
            <a:r>
              <a:rPr lang="en-US" sz="2200" dirty="0" err="1"/>
              <a:t>việc</a:t>
            </a:r>
            <a:r>
              <a:rPr lang="en-US" sz="2200" dirty="0"/>
              <a:t> </a:t>
            </a:r>
            <a:r>
              <a:rPr lang="en-US" sz="2200" dirty="0" err="1"/>
              <a:t>đăng</a:t>
            </a:r>
            <a:r>
              <a:rPr lang="en-US" sz="2200" dirty="0"/>
              <a:t> </a:t>
            </a:r>
            <a:r>
              <a:rPr lang="en-US" sz="2200" dirty="0" err="1"/>
              <a:t>ký</a:t>
            </a:r>
            <a:r>
              <a:rPr lang="en-US" sz="2200" dirty="0"/>
              <a:t> </a:t>
            </a:r>
            <a:r>
              <a:rPr lang="en-US" sz="2200" dirty="0" err="1"/>
              <a:t>đó</a:t>
            </a:r>
            <a:r>
              <a:rPr lang="en-US" sz="2200" dirty="0"/>
              <a:t> </a:t>
            </a:r>
            <a:r>
              <a:rPr lang="en-US" sz="2200" dirty="0" err="1"/>
              <a:t>mà</a:t>
            </a:r>
            <a:r>
              <a:rPr lang="en-US" sz="2200" dirty="0"/>
              <a:t> </a:t>
            </a:r>
            <a:r>
              <a:rPr lang="en-US" sz="2200" dirty="0" err="1"/>
              <a:t>xác</a:t>
            </a:r>
            <a:r>
              <a:rPr lang="en-US" sz="2200" dirty="0"/>
              <a:t> </a:t>
            </a:r>
            <a:r>
              <a:rPr lang="en-US" sz="2200" dirty="0" err="1"/>
              <a:t>lập</a:t>
            </a:r>
            <a:r>
              <a:rPr lang="en-US" sz="2200" dirty="0"/>
              <a:t>, </a:t>
            </a:r>
            <a:r>
              <a:rPr lang="en-US" sz="2200" dirty="0" err="1"/>
              <a:t>thực</a:t>
            </a:r>
            <a:r>
              <a:rPr lang="en-US" sz="2200" dirty="0"/>
              <a:t> </a:t>
            </a:r>
            <a:r>
              <a:rPr lang="en-US" sz="2200" dirty="0" err="1"/>
              <a:t>hiện</a:t>
            </a:r>
            <a:r>
              <a:rPr lang="en-US" sz="2200" dirty="0"/>
              <a:t> </a:t>
            </a:r>
            <a:r>
              <a:rPr lang="en-US" sz="2200" dirty="0" err="1"/>
              <a:t>giao</a:t>
            </a:r>
            <a:r>
              <a:rPr lang="en-US" sz="2200" dirty="0"/>
              <a:t> </a:t>
            </a:r>
            <a:r>
              <a:rPr lang="en-US" sz="2200" dirty="0" err="1"/>
              <a:t>dịch</a:t>
            </a:r>
            <a:r>
              <a:rPr lang="en-US" sz="2200" dirty="0"/>
              <a:t> </a:t>
            </a:r>
            <a:r>
              <a:rPr lang="en-US" sz="2200" dirty="0" err="1"/>
              <a:t>thì</a:t>
            </a:r>
            <a:r>
              <a:rPr lang="en-US" sz="2200" dirty="0"/>
              <a:t> </a:t>
            </a:r>
            <a:r>
              <a:rPr lang="en-US" sz="2200" dirty="0" err="1"/>
              <a:t>giao</a:t>
            </a:r>
            <a:r>
              <a:rPr lang="en-US" sz="2200" dirty="0"/>
              <a:t> </a:t>
            </a:r>
            <a:r>
              <a:rPr lang="en-US" sz="2200" dirty="0" err="1"/>
              <a:t>dịch</a:t>
            </a:r>
            <a:r>
              <a:rPr lang="en-US" sz="2200" dirty="0"/>
              <a:t> </a:t>
            </a:r>
            <a:r>
              <a:rPr lang="en-US" sz="2200" dirty="0" err="1"/>
              <a:t>đó</a:t>
            </a:r>
            <a:r>
              <a:rPr lang="en-US" sz="2200" dirty="0"/>
              <a:t> </a:t>
            </a:r>
            <a:r>
              <a:rPr lang="en-US" sz="2200" dirty="0" err="1"/>
              <a:t>không</a:t>
            </a:r>
            <a:r>
              <a:rPr lang="en-US" sz="2200" dirty="0"/>
              <a:t> </a:t>
            </a:r>
            <a:r>
              <a:rPr lang="en-US" sz="2200" dirty="0" err="1"/>
              <a:t>bị</a:t>
            </a:r>
            <a:r>
              <a:rPr lang="en-US" sz="2200" dirty="0"/>
              <a:t> </a:t>
            </a:r>
            <a:r>
              <a:rPr lang="en-US" sz="2200" dirty="0" err="1"/>
              <a:t>vô</a:t>
            </a:r>
            <a:r>
              <a:rPr lang="en-US" sz="2200" dirty="0"/>
              <a:t> </a:t>
            </a:r>
            <a:r>
              <a:rPr lang="en-US" sz="2200" dirty="0" err="1"/>
              <a:t>hiệu</a:t>
            </a:r>
            <a:r>
              <a:rPr lang="en-US" sz="2200" dirty="0"/>
              <a:t>.</a:t>
            </a:r>
          </a:p>
          <a:p>
            <a:pPr algn="just">
              <a:buFontTx/>
              <a:buChar char="-"/>
            </a:pPr>
            <a:r>
              <a:rPr lang="en-US" sz="2200" dirty="0" err="1"/>
              <a:t>Trường</a:t>
            </a:r>
            <a:r>
              <a:rPr lang="en-US" sz="2200" dirty="0"/>
              <a:t> </a:t>
            </a:r>
            <a:r>
              <a:rPr lang="en-US" sz="2200" dirty="0" err="1"/>
              <a:t>hợp</a:t>
            </a:r>
            <a:r>
              <a:rPr lang="en-US" sz="2200" dirty="0"/>
              <a:t> </a:t>
            </a:r>
            <a:r>
              <a:rPr lang="en-US" sz="2200" dirty="0" err="1"/>
              <a:t>tài</a:t>
            </a:r>
            <a:r>
              <a:rPr lang="en-US" sz="2200" dirty="0"/>
              <a:t> </a:t>
            </a:r>
            <a:r>
              <a:rPr lang="en-US" sz="2200" dirty="0" err="1"/>
              <a:t>sản</a:t>
            </a:r>
            <a:r>
              <a:rPr lang="en-US" sz="2200" dirty="0"/>
              <a:t> </a:t>
            </a:r>
            <a:r>
              <a:rPr lang="en-US" sz="2200" dirty="0" err="1"/>
              <a:t>phải</a:t>
            </a:r>
            <a:r>
              <a:rPr lang="en-US" sz="2200" dirty="0"/>
              <a:t> </a:t>
            </a:r>
            <a:r>
              <a:rPr lang="en-US" sz="2200" dirty="0" err="1"/>
              <a:t>đăng</a:t>
            </a:r>
            <a:r>
              <a:rPr lang="en-US" sz="2200" dirty="0"/>
              <a:t> </a:t>
            </a:r>
            <a:r>
              <a:rPr lang="en-US" sz="2200" dirty="0" err="1"/>
              <a:t>ký</a:t>
            </a:r>
            <a:r>
              <a:rPr lang="en-US" sz="2200" dirty="0"/>
              <a:t> </a:t>
            </a:r>
            <a:r>
              <a:rPr lang="en-US" sz="2200" dirty="0" err="1"/>
              <a:t>mà</a:t>
            </a:r>
            <a:r>
              <a:rPr lang="en-US" sz="2200" dirty="0"/>
              <a:t> </a:t>
            </a:r>
            <a:r>
              <a:rPr lang="en-US" sz="2200" dirty="0" err="1"/>
              <a:t>chưa</a:t>
            </a:r>
            <a:r>
              <a:rPr lang="en-US" sz="2200" dirty="0"/>
              <a:t> </a:t>
            </a:r>
            <a:r>
              <a:rPr lang="en-US" sz="2200" dirty="0" err="1"/>
              <a:t>được</a:t>
            </a:r>
            <a:r>
              <a:rPr lang="en-US" sz="2200" dirty="0"/>
              <a:t> </a:t>
            </a:r>
            <a:r>
              <a:rPr lang="en-US" sz="2200" dirty="0" err="1"/>
              <a:t>đăng</a:t>
            </a:r>
            <a:r>
              <a:rPr lang="en-US" sz="2200" dirty="0"/>
              <a:t> </a:t>
            </a:r>
            <a:r>
              <a:rPr lang="en-US" sz="2200" dirty="0" err="1"/>
              <a:t>ký</a:t>
            </a:r>
            <a:r>
              <a:rPr lang="en-US" sz="2200" dirty="0"/>
              <a:t> </a:t>
            </a:r>
            <a:r>
              <a:rPr lang="en-US" sz="2200" dirty="0" err="1"/>
              <a:t>tại</a:t>
            </a:r>
            <a:r>
              <a:rPr lang="en-US" sz="2200" dirty="0"/>
              <a:t> </a:t>
            </a:r>
            <a:r>
              <a:rPr lang="en-US" sz="2200" dirty="0" err="1"/>
              <a:t>cơ</a:t>
            </a:r>
            <a:r>
              <a:rPr lang="en-US" sz="2200" dirty="0"/>
              <a:t> </a:t>
            </a:r>
            <a:r>
              <a:rPr lang="en-US" sz="2200" dirty="0" err="1"/>
              <a:t>quan</a:t>
            </a:r>
            <a:r>
              <a:rPr lang="en-US" sz="2200" dirty="0"/>
              <a:t> </a:t>
            </a:r>
            <a:r>
              <a:rPr lang="en-US" sz="2200" dirty="0" err="1"/>
              <a:t>nhà</a:t>
            </a:r>
            <a:r>
              <a:rPr lang="en-US" sz="2200" dirty="0"/>
              <a:t> </a:t>
            </a:r>
            <a:r>
              <a:rPr lang="en-US" sz="2200" dirty="0" err="1"/>
              <a:t>nước</a:t>
            </a:r>
            <a:r>
              <a:rPr lang="en-US" sz="2200" dirty="0"/>
              <a:t> </a:t>
            </a:r>
            <a:r>
              <a:rPr lang="en-US" sz="2200" dirty="0" err="1"/>
              <a:t>có</a:t>
            </a:r>
            <a:r>
              <a:rPr lang="en-US" sz="2200" dirty="0"/>
              <a:t> </a:t>
            </a:r>
            <a:r>
              <a:rPr lang="en-US" sz="2200" dirty="0" err="1"/>
              <a:t>thẩm</a:t>
            </a:r>
            <a:r>
              <a:rPr lang="en-US" sz="2200" dirty="0"/>
              <a:t> </a:t>
            </a:r>
            <a:r>
              <a:rPr lang="en-US" sz="2200" dirty="0" err="1"/>
              <a:t>quyền</a:t>
            </a:r>
            <a:r>
              <a:rPr lang="en-US" sz="2200" dirty="0"/>
              <a:t> </a:t>
            </a:r>
            <a:r>
              <a:rPr lang="en-US" sz="2200" dirty="0" err="1"/>
              <a:t>thì</a:t>
            </a:r>
            <a:r>
              <a:rPr lang="en-US" sz="2200" dirty="0"/>
              <a:t> </a:t>
            </a:r>
            <a:r>
              <a:rPr lang="en-US" sz="2200" dirty="0" err="1"/>
              <a:t>giao</a:t>
            </a:r>
            <a:r>
              <a:rPr lang="en-US" sz="2200" dirty="0"/>
              <a:t> </a:t>
            </a:r>
            <a:r>
              <a:rPr lang="en-US" sz="2200" dirty="0" err="1"/>
              <a:t>dịch</a:t>
            </a:r>
            <a:r>
              <a:rPr lang="en-US" sz="2200" dirty="0"/>
              <a:t> </a:t>
            </a:r>
            <a:r>
              <a:rPr lang="en-US" sz="2200" dirty="0" err="1"/>
              <a:t>dân</a:t>
            </a:r>
            <a:r>
              <a:rPr lang="en-US" sz="2200" dirty="0"/>
              <a:t> </a:t>
            </a:r>
            <a:r>
              <a:rPr lang="en-US" sz="2200" dirty="0" err="1"/>
              <a:t>sự</a:t>
            </a:r>
            <a:r>
              <a:rPr lang="en-US" sz="2200" dirty="0"/>
              <a:t> </a:t>
            </a:r>
            <a:r>
              <a:rPr lang="en-US" sz="2200" dirty="0" err="1"/>
              <a:t>với</a:t>
            </a:r>
            <a:r>
              <a:rPr lang="en-US" sz="2200" dirty="0"/>
              <a:t> </a:t>
            </a:r>
            <a:r>
              <a:rPr lang="en-US" sz="2200" dirty="0" err="1"/>
              <a:t>người</a:t>
            </a:r>
            <a:r>
              <a:rPr lang="en-US" sz="2200" dirty="0"/>
              <a:t> </a:t>
            </a:r>
            <a:r>
              <a:rPr lang="en-US" sz="2200" dirty="0" err="1"/>
              <a:t>thứ</a:t>
            </a:r>
            <a:r>
              <a:rPr lang="en-US" sz="2200" dirty="0"/>
              <a:t> </a:t>
            </a:r>
            <a:r>
              <a:rPr lang="en-US" sz="2200" dirty="0" err="1"/>
              <a:t>ba</a:t>
            </a:r>
            <a:r>
              <a:rPr lang="en-US" sz="2200" dirty="0"/>
              <a:t> </a:t>
            </a:r>
            <a:r>
              <a:rPr lang="en-US" sz="2200" dirty="0" err="1"/>
              <a:t>bị</a:t>
            </a:r>
            <a:r>
              <a:rPr lang="en-US" sz="2200" dirty="0"/>
              <a:t> </a:t>
            </a:r>
            <a:r>
              <a:rPr lang="en-US" sz="2200" dirty="0" err="1"/>
              <a:t>vô</a:t>
            </a:r>
            <a:r>
              <a:rPr lang="en-US" sz="2200" dirty="0"/>
              <a:t> </a:t>
            </a:r>
            <a:r>
              <a:rPr lang="en-US" sz="2200" dirty="0" err="1"/>
              <a:t>hiệu</a:t>
            </a:r>
            <a:r>
              <a:rPr lang="en-US" sz="2200" dirty="0"/>
              <a:t>, </a:t>
            </a:r>
            <a:r>
              <a:rPr lang="en-US" sz="2200" dirty="0" err="1"/>
              <a:t>trừ</a:t>
            </a:r>
            <a:r>
              <a:rPr lang="en-US" sz="2200" dirty="0"/>
              <a:t> </a:t>
            </a:r>
            <a:r>
              <a:rPr lang="en-US" sz="2200" dirty="0" err="1"/>
              <a:t>trường</a:t>
            </a:r>
            <a:r>
              <a:rPr lang="en-US" sz="2200" dirty="0"/>
              <a:t> </a:t>
            </a:r>
            <a:r>
              <a:rPr lang="en-US" sz="2200" dirty="0" err="1"/>
              <a:t>hợp</a:t>
            </a:r>
            <a:r>
              <a:rPr lang="en-US" sz="2200" dirty="0"/>
              <a:t> </a:t>
            </a:r>
            <a:r>
              <a:rPr lang="en-US" sz="2200" dirty="0" err="1"/>
              <a:t>người</a:t>
            </a:r>
            <a:r>
              <a:rPr lang="en-US" sz="2200" dirty="0"/>
              <a:t> </a:t>
            </a:r>
            <a:r>
              <a:rPr lang="en-US" sz="2200" dirty="0" err="1"/>
              <a:t>thứ</a:t>
            </a:r>
            <a:r>
              <a:rPr lang="en-US" sz="2200" dirty="0"/>
              <a:t> </a:t>
            </a:r>
            <a:r>
              <a:rPr lang="en-US" sz="2200" dirty="0" err="1"/>
              <a:t>ba</a:t>
            </a:r>
            <a:r>
              <a:rPr lang="en-US" sz="2200" dirty="0"/>
              <a:t> </a:t>
            </a:r>
            <a:r>
              <a:rPr lang="en-US" sz="2200" dirty="0" err="1"/>
              <a:t>ngay</a:t>
            </a:r>
            <a:r>
              <a:rPr lang="en-US" sz="2200" dirty="0"/>
              <a:t> </a:t>
            </a:r>
            <a:r>
              <a:rPr lang="en-US" sz="2200" dirty="0" err="1"/>
              <a:t>tình</a:t>
            </a:r>
            <a:r>
              <a:rPr lang="en-US" sz="2200" dirty="0"/>
              <a:t> </a:t>
            </a:r>
            <a:r>
              <a:rPr lang="en-US" sz="2200" dirty="0" err="1"/>
              <a:t>nhận</a:t>
            </a:r>
            <a:r>
              <a:rPr lang="en-US" sz="2200" dirty="0"/>
              <a:t> </a:t>
            </a:r>
            <a:r>
              <a:rPr lang="en-US" sz="2200" dirty="0" err="1"/>
              <a:t>được</a:t>
            </a:r>
            <a:r>
              <a:rPr lang="en-US" sz="2200" dirty="0"/>
              <a:t> </a:t>
            </a:r>
            <a:r>
              <a:rPr lang="en-US" sz="2200" dirty="0" err="1"/>
              <a:t>tài</a:t>
            </a:r>
            <a:r>
              <a:rPr lang="en-US" sz="2200" dirty="0"/>
              <a:t> </a:t>
            </a:r>
            <a:r>
              <a:rPr lang="en-US" sz="2200" dirty="0" err="1"/>
              <a:t>sản</a:t>
            </a:r>
            <a:r>
              <a:rPr lang="en-US" sz="2200" dirty="0"/>
              <a:t> </a:t>
            </a:r>
            <a:r>
              <a:rPr lang="en-US" sz="2200" dirty="0" err="1"/>
              <a:t>này</a:t>
            </a:r>
            <a:r>
              <a:rPr lang="en-US" sz="2200" dirty="0"/>
              <a:t> </a:t>
            </a:r>
            <a:r>
              <a:rPr lang="en-US" sz="2200" dirty="0" err="1"/>
              <a:t>thông</a:t>
            </a:r>
            <a:r>
              <a:rPr lang="en-US" sz="2200" dirty="0"/>
              <a:t> qua </a:t>
            </a:r>
            <a:r>
              <a:rPr lang="en-US" sz="2200" dirty="0" err="1"/>
              <a:t>bán</a:t>
            </a:r>
            <a:r>
              <a:rPr lang="en-US" sz="2200" dirty="0"/>
              <a:t> </a:t>
            </a:r>
            <a:r>
              <a:rPr lang="en-US" sz="2200" dirty="0" err="1"/>
              <a:t>đấu</a:t>
            </a:r>
            <a:r>
              <a:rPr lang="en-US" sz="2200" dirty="0"/>
              <a:t> </a:t>
            </a:r>
            <a:r>
              <a:rPr lang="en-US" sz="2200" dirty="0" err="1"/>
              <a:t>giá</a:t>
            </a:r>
            <a:r>
              <a:rPr lang="en-US" sz="2200" dirty="0"/>
              <a:t> </a:t>
            </a:r>
            <a:r>
              <a:rPr lang="en-US" sz="2200" dirty="0" err="1"/>
              <a:t>tại</a:t>
            </a:r>
            <a:r>
              <a:rPr lang="en-US" sz="2200" dirty="0"/>
              <a:t> </a:t>
            </a:r>
            <a:r>
              <a:rPr lang="en-US" sz="2200" dirty="0" err="1"/>
              <a:t>tổ</a:t>
            </a:r>
            <a:r>
              <a:rPr lang="en-US" sz="2200" dirty="0"/>
              <a:t> </a:t>
            </a:r>
            <a:r>
              <a:rPr lang="en-US" sz="2200" dirty="0" err="1"/>
              <a:t>chức</a:t>
            </a:r>
            <a:r>
              <a:rPr lang="en-US" sz="2200" dirty="0"/>
              <a:t> </a:t>
            </a:r>
            <a:r>
              <a:rPr lang="en-US" sz="2200" dirty="0" err="1"/>
              <a:t>có</a:t>
            </a:r>
            <a:r>
              <a:rPr lang="en-US" sz="2200" dirty="0"/>
              <a:t> </a:t>
            </a:r>
            <a:r>
              <a:rPr lang="en-US" sz="2200" dirty="0" err="1"/>
              <a:t>thẩm</a:t>
            </a:r>
            <a:r>
              <a:rPr lang="en-US" sz="2200" dirty="0"/>
              <a:t> </a:t>
            </a:r>
            <a:r>
              <a:rPr lang="en-US" sz="2200" dirty="0" err="1"/>
              <a:t>quyền</a:t>
            </a:r>
            <a:r>
              <a:rPr lang="en-US" sz="2200" dirty="0"/>
              <a:t> </a:t>
            </a:r>
            <a:r>
              <a:rPr lang="en-US" sz="2200" dirty="0" err="1"/>
              <a:t>hoặc</a:t>
            </a:r>
            <a:r>
              <a:rPr lang="en-US" sz="2200" dirty="0"/>
              <a:t> </a:t>
            </a:r>
            <a:r>
              <a:rPr lang="en-US" sz="2200" dirty="0" err="1"/>
              <a:t>giao</a:t>
            </a:r>
            <a:r>
              <a:rPr lang="en-US" sz="2200" dirty="0"/>
              <a:t> </a:t>
            </a:r>
            <a:r>
              <a:rPr lang="en-US" sz="2200" dirty="0" err="1"/>
              <a:t>dịch</a:t>
            </a:r>
            <a:r>
              <a:rPr lang="en-US" sz="2200" dirty="0"/>
              <a:t> </a:t>
            </a:r>
            <a:r>
              <a:rPr lang="en-US" sz="2200" dirty="0" err="1"/>
              <a:t>với</a:t>
            </a:r>
            <a:r>
              <a:rPr lang="en-US" sz="2200" dirty="0"/>
              <a:t> </a:t>
            </a:r>
            <a:r>
              <a:rPr lang="en-US" sz="2200" dirty="0" err="1"/>
              <a:t>người</a:t>
            </a:r>
            <a:r>
              <a:rPr lang="en-US" sz="2200" dirty="0"/>
              <a:t> </a:t>
            </a:r>
            <a:r>
              <a:rPr lang="en-US" sz="2200" dirty="0" err="1"/>
              <a:t>mà</a:t>
            </a:r>
            <a:r>
              <a:rPr lang="en-US" sz="2200" dirty="0"/>
              <a:t> </a:t>
            </a:r>
            <a:r>
              <a:rPr lang="en-US" sz="2200" dirty="0" err="1"/>
              <a:t>theo</a:t>
            </a:r>
            <a:r>
              <a:rPr lang="en-US" sz="2200" dirty="0"/>
              <a:t> </a:t>
            </a:r>
            <a:r>
              <a:rPr lang="en-US" sz="2200" dirty="0" err="1"/>
              <a:t>bản</a:t>
            </a:r>
            <a:r>
              <a:rPr lang="en-US" sz="2200" dirty="0"/>
              <a:t> </a:t>
            </a:r>
            <a:r>
              <a:rPr lang="en-US" sz="2200" dirty="0" err="1"/>
              <a:t>án</a:t>
            </a:r>
            <a:r>
              <a:rPr lang="en-US" sz="2200" dirty="0"/>
              <a:t>, </a:t>
            </a:r>
            <a:r>
              <a:rPr lang="en-US" sz="2200" dirty="0" err="1"/>
              <a:t>quyết</a:t>
            </a:r>
            <a:r>
              <a:rPr lang="en-US" sz="2200" dirty="0"/>
              <a:t> </a:t>
            </a:r>
            <a:r>
              <a:rPr lang="en-US" sz="2200" dirty="0" err="1"/>
              <a:t>định</a:t>
            </a:r>
            <a:r>
              <a:rPr lang="en-US" sz="2200" dirty="0"/>
              <a:t> </a:t>
            </a:r>
            <a:r>
              <a:rPr lang="en-US" sz="2200" dirty="0" err="1"/>
              <a:t>của</a:t>
            </a:r>
            <a:r>
              <a:rPr lang="en-US" sz="2200" dirty="0"/>
              <a:t> </a:t>
            </a:r>
            <a:r>
              <a:rPr lang="en-US" sz="2200" dirty="0" err="1"/>
              <a:t>cơ</a:t>
            </a:r>
            <a:r>
              <a:rPr lang="en-US" sz="2200" dirty="0"/>
              <a:t> </a:t>
            </a:r>
            <a:r>
              <a:rPr lang="en-US" sz="2200" dirty="0" err="1"/>
              <a:t>quan</a:t>
            </a:r>
            <a:r>
              <a:rPr lang="en-US" sz="2200" dirty="0"/>
              <a:t> </a:t>
            </a:r>
            <a:r>
              <a:rPr lang="en-US" sz="2200" dirty="0" err="1"/>
              <a:t>nhà</a:t>
            </a:r>
            <a:r>
              <a:rPr lang="en-US" sz="2200" dirty="0"/>
              <a:t> </a:t>
            </a:r>
            <a:r>
              <a:rPr lang="en-US" sz="2200" dirty="0" err="1"/>
              <a:t>nước</a:t>
            </a:r>
            <a:r>
              <a:rPr lang="en-US" sz="2200" dirty="0"/>
              <a:t> </a:t>
            </a:r>
            <a:r>
              <a:rPr lang="en-US" sz="2200" dirty="0" err="1"/>
              <a:t>có</a:t>
            </a:r>
            <a:r>
              <a:rPr lang="en-US" sz="2200" dirty="0"/>
              <a:t> </a:t>
            </a:r>
            <a:r>
              <a:rPr lang="en-US" sz="2200" dirty="0" err="1"/>
              <a:t>thẩm</a:t>
            </a:r>
            <a:r>
              <a:rPr lang="en-US" sz="2200" dirty="0"/>
              <a:t> </a:t>
            </a:r>
            <a:r>
              <a:rPr lang="en-US" sz="2200" dirty="0" err="1"/>
              <a:t>quyền</a:t>
            </a:r>
            <a:r>
              <a:rPr lang="en-US" sz="2200" dirty="0"/>
              <a:t> </a:t>
            </a:r>
            <a:r>
              <a:rPr lang="en-US" sz="2200" dirty="0" err="1"/>
              <a:t>là</a:t>
            </a:r>
            <a:r>
              <a:rPr lang="en-US" sz="2200" dirty="0"/>
              <a:t> </a:t>
            </a:r>
            <a:r>
              <a:rPr lang="en-US" sz="2200" dirty="0" err="1"/>
              <a:t>chủ</a:t>
            </a:r>
            <a:r>
              <a:rPr lang="en-US" sz="2200" dirty="0"/>
              <a:t> </a:t>
            </a:r>
            <a:r>
              <a:rPr lang="en-US" sz="2200" dirty="0" err="1"/>
              <a:t>sở</a:t>
            </a:r>
            <a:r>
              <a:rPr lang="en-US" sz="2200" dirty="0"/>
              <a:t> </a:t>
            </a:r>
            <a:r>
              <a:rPr lang="en-US" sz="2200" dirty="0" err="1"/>
              <a:t>hữu</a:t>
            </a:r>
            <a:r>
              <a:rPr lang="en-US" sz="2200" dirty="0"/>
              <a:t> </a:t>
            </a:r>
            <a:r>
              <a:rPr lang="en-US" sz="2200" dirty="0" err="1"/>
              <a:t>tài</a:t>
            </a:r>
            <a:r>
              <a:rPr lang="en-US" sz="2200" dirty="0"/>
              <a:t> </a:t>
            </a:r>
            <a:r>
              <a:rPr lang="en-US" sz="2200" dirty="0" err="1"/>
              <a:t>sản</a:t>
            </a:r>
            <a:r>
              <a:rPr lang="en-US" sz="2200" dirty="0"/>
              <a:t> </a:t>
            </a:r>
            <a:r>
              <a:rPr lang="en-US" sz="2200" dirty="0" err="1"/>
              <a:t>nhưng</a:t>
            </a:r>
            <a:r>
              <a:rPr lang="en-US" sz="2200" dirty="0"/>
              <a:t> </a:t>
            </a:r>
            <a:r>
              <a:rPr lang="en-US" sz="2200" dirty="0" err="1"/>
              <a:t>sau</a:t>
            </a:r>
            <a:r>
              <a:rPr lang="en-US" sz="2200" dirty="0"/>
              <a:t> </a:t>
            </a:r>
            <a:r>
              <a:rPr lang="en-US" sz="2200" dirty="0" err="1"/>
              <a:t>đó</a:t>
            </a:r>
            <a:r>
              <a:rPr lang="en-US" sz="2200" dirty="0"/>
              <a:t> </a:t>
            </a:r>
            <a:r>
              <a:rPr lang="en-US" sz="2200" dirty="0" err="1"/>
              <a:t>chủ</a:t>
            </a:r>
            <a:r>
              <a:rPr lang="en-US" sz="2200" dirty="0"/>
              <a:t> </a:t>
            </a:r>
            <a:r>
              <a:rPr lang="en-US" sz="2200" dirty="0" err="1"/>
              <a:t>thể</a:t>
            </a:r>
            <a:r>
              <a:rPr lang="en-US" sz="2200" dirty="0"/>
              <a:t> </a:t>
            </a:r>
            <a:r>
              <a:rPr lang="en-US" sz="2200" dirty="0" err="1"/>
              <a:t>này</a:t>
            </a:r>
            <a:r>
              <a:rPr lang="en-US" sz="2200" dirty="0"/>
              <a:t> </a:t>
            </a:r>
            <a:r>
              <a:rPr lang="en-US" sz="2200" dirty="0" err="1"/>
              <a:t>không</a:t>
            </a:r>
            <a:r>
              <a:rPr lang="en-US" sz="2200" dirty="0"/>
              <a:t> </a:t>
            </a:r>
            <a:r>
              <a:rPr lang="en-US" sz="2200" dirty="0" err="1"/>
              <a:t>phải</a:t>
            </a:r>
            <a:r>
              <a:rPr lang="en-US" sz="2200" dirty="0"/>
              <a:t> </a:t>
            </a:r>
            <a:r>
              <a:rPr lang="en-US" sz="2200" dirty="0" err="1"/>
              <a:t>là</a:t>
            </a:r>
            <a:r>
              <a:rPr lang="en-US" sz="2200" dirty="0"/>
              <a:t> </a:t>
            </a:r>
            <a:r>
              <a:rPr lang="en-US" sz="2200" dirty="0" err="1"/>
              <a:t>chủ</a:t>
            </a:r>
            <a:r>
              <a:rPr lang="en-US" sz="2200" dirty="0"/>
              <a:t> </a:t>
            </a:r>
            <a:r>
              <a:rPr lang="en-US" sz="2200" dirty="0" err="1"/>
              <a:t>sở</a:t>
            </a:r>
            <a:r>
              <a:rPr lang="en-US" sz="2200" dirty="0"/>
              <a:t> </a:t>
            </a:r>
            <a:r>
              <a:rPr lang="en-US" sz="2200" dirty="0" err="1"/>
              <a:t>hữu</a:t>
            </a:r>
            <a:r>
              <a:rPr lang="en-US" sz="2200" dirty="0"/>
              <a:t> </a:t>
            </a:r>
            <a:r>
              <a:rPr lang="en-US" sz="2200" dirty="0" err="1"/>
              <a:t>tài</a:t>
            </a:r>
            <a:r>
              <a:rPr lang="en-US" sz="2200" dirty="0"/>
              <a:t> </a:t>
            </a:r>
            <a:r>
              <a:rPr lang="en-US" sz="2200" dirty="0" err="1"/>
              <a:t>sản</a:t>
            </a:r>
            <a:r>
              <a:rPr lang="en-US" sz="2200" dirty="0"/>
              <a:t> do </a:t>
            </a:r>
            <a:r>
              <a:rPr lang="en-US" sz="2200" dirty="0" err="1"/>
              <a:t>bản</a:t>
            </a:r>
            <a:r>
              <a:rPr lang="en-US" sz="2200" dirty="0"/>
              <a:t> </a:t>
            </a:r>
            <a:r>
              <a:rPr lang="en-US" sz="2200" dirty="0" err="1"/>
              <a:t>án</a:t>
            </a:r>
            <a:r>
              <a:rPr lang="en-US" sz="2200" dirty="0"/>
              <a:t>, </a:t>
            </a:r>
            <a:r>
              <a:rPr lang="en-US" sz="2200" dirty="0" err="1"/>
              <a:t>quyết</a:t>
            </a:r>
            <a:r>
              <a:rPr lang="en-US" sz="2200" dirty="0"/>
              <a:t> </a:t>
            </a:r>
            <a:r>
              <a:rPr lang="en-US" sz="2200" dirty="0" err="1"/>
              <a:t>định</a:t>
            </a:r>
            <a:r>
              <a:rPr lang="en-US" sz="2200" dirty="0"/>
              <a:t> </a:t>
            </a:r>
            <a:r>
              <a:rPr lang="en-US" sz="2200" dirty="0" err="1"/>
              <a:t>bị</a:t>
            </a:r>
            <a:r>
              <a:rPr lang="en-US" sz="2200" dirty="0"/>
              <a:t> </a:t>
            </a:r>
            <a:r>
              <a:rPr lang="en-US" sz="2200" dirty="0" err="1"/>
              <a:t>hủy</a:t>
            </a:r>
            <a:r>
              <a:rPr lang="en-US" sz="2200" dirty="0"/>
              <a:t>, </a:t>
            </a:r>
            <a:r>
              <a:rPr lang="en-US" sz="2200" dirty="0" err="1"/>
              <a:t>sửa</a:t>
            </a:r>
            <a:r>
              <a:rPr lang="en-US" sz="2200" dirty="0"/>
              <a:t>.</a:t>
            </a:r>
          </a:p>
          <a:p>
            <a:pPr marL="0" indent="0" algn="just">
              <a:buNone/>
            </a:pPr>
            <a:endParaRPr lang="en-US" sz="2200" dirty="0"/>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97</a:t>
            </a:fld>
            <a:endParaRPr lang="en-US"/>
          </a:p>
        </p:txBody>
      </p:sp>
    </p:spTree>
    <p:extLst>
      <p:ext uri="{BB962C8B-B14F-4D97-AF65-F5344CB8AC3E}">
        <p14:creationId xmlns:p14="http://schemas.microsoft.com/office/powerpoint/2010/main" val="275710117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a:t>V.5. </a:t>
            </a:r>
            <a:r>
              <a:rPr lang="en-US" sz="2600" b="1" dirty="0" err="1"/>
              <a:t>Bảo</a:t>
            </a:r>
            <a:r>
              <a:rPr lang="en-US" sz="2600" b="1" dirty="0"/>
              <a:t> </a:t>
            </a:r>
            <a:r>
              <a:rPr lang="en-US" sz="2600" b="1" dirty="0" err="1"/>
              <a:t>vệ</a:t>
            </a:r>
            <a:r>
              <a:rPr lang="en-US" sz="2600" b="1" dirty="0"/>
              <a:t> </a:t>
            </a:r>
            <a:r>
              <a:rPr lang="en-US" sz="2600" b="1" dirty="0" err="1"/>
              <a:t>quyền</a:t>
            </a:r>
            <a:r>
              <a:rPr lang="en-US" sz="2600" b="1" dirty="0"/>
              <a:t> </a:t>
            </a:r>
            <a:r>
              <a:rPr lang="en-US" sz="2600" b="1" dirty="0" err="1"/>
              <a:t>lợi</a:t>
            </a:r>
            <a:r>
              <a:rPr lang="en-US" sz="2600" b="1" dirty="0"/>
              <a:t> </a:t>
            </a:r>
            <a:r>
              <a:rPr lang="en-US" sz="2600" b="1" dirty="0" err="1"/>
              <a:t>của</a:t>
            </a:r>
            <a:r>
              <a:rPr lang="en-US" sz="2600" b="1" dirty="0"/>
              <a:t> </a:t>
            </a:r>
            <a:r>
              <a:rPr lang="en-US" sz="2600" b="1" dirty="0" err="1"/>
              <a:t>người</a:t>
            </a:r>
            <a:r>
              <a:rPr lang="en-US" sz="2600" b="1" dirty="0"/>
              <a:t> </a:t>
            </a:r>
            <a:r>
              <a:rPr lang="en-US" sz="2600" b="1" dirty="0" err="1"/>
              <a:t>thứ</a:t>
            </a:r>
            <a:r>
              <a:rPr lang="en-US" sz="2600" b="1" dirty="0"/>
              <a:t> </a:t>
            </a:r>
            <a:r>
              <a:rPr lang="en-US" sz="2600" b="1" dirty="0" err="1"/>
              <a:t>ba</a:t>
            </a:r>
            <a:r>
              <a:rPr lang="en-US" sz="2600" b="1" dirty="0"/>
              <a:t> </a:t>
            </a:r>
            <a:r>
              <a:rPr lang="en-US" sz="2600" b="1" dirty="0" err="1"/>
              <a:t>ngay</a:t>
            </a:r>
            <a:r>
              <a:rPr lang="en-US" sz="2600" b="1" dirty="0"/>
              <a:t> </a:t>
            </a:r>
            <a:r>
              <a:rPr lang="en-US" sz="2600" b="1" dirty="0" err="1"/>
              <a:t>tình</a:t>
            </a:r>
            <a:r>
              <a:rPr lang="en-US" sz="2600" b="1" dirty="0"/>
              <a:t> </a:t>
            </a:r>
            <a:r>
              <a:rPr lang="en-US" sz="2600" b="1" dirty="0" err="1"/>
              <a:t>khi</a:t>
            </a:r>
            <a:r>
              <a:rPr lang="en-US" sz="2600" b="1" dirty="0"/>
              <a:t> </a:t>
            </a:r>
            <a:r>
              <a:rPr lang="en-US" sz="2600" b="1" dirty="0" err="1"/>
              <a:t>giao</a:t>
            </a:r>
            <a:r>
              <a:rPr lang="en-US" sz="2600" b="1" dirty="0"/>
              <a:t> </a:t>
            </a:r>
            <a:r>
              <a:rPr lang="en-US" sz="2600" b="1" dirty="0" err="1"/>
              <a:t>dịch</a:t>
            </a:r>
            <a:r>
              <a:rPr lang="en-US" sz="2600" b="1" dirty="0"/>
              <a:t> </a:t>
            </a:r>
            <a:r>
              <a:rPr lang="en-US" sz="2600" b="1" dirty="0" err="1"/>
              <a:t>dân</a:t>
            </a:r>
            <a:r>
              <a:rPr lang="en-US" sz="2600" b="1" dirty="0"/>
              <a:t> </a:t>
            </a:r>
            <a:r>
              <a:rPr lang="en-US" sz="2600" b="1" dirty="0" err="1"/>
              <a:t>sự</a:t>
            </a:r>
            <a:r>
              <a:rPr lang="en-US" sz="2600" b="1" dirty="0"/>
              <a:t> </a:t>
            </a:r>
            <a:r>
              <a:rPr lang="en-US" sz="2600" b="1" dirty="0" err="1"/>
              <a:t>vô</a:t>
            </a:r>
            <a:r>
              <a:rPr lang="en-US" sz="2600" b="1" dirty="0"/>
              <a:t> </a:t>
            </a:r>
            <a:r>
              <a:rPr lang="en-US" sz="2600" b="1" dirty="0" err="1"/>
              <a:t>hiệu</a:t>
            </a:r>
            <a:endParaRPr lang="en-US" sz="2600" dirty="0"/>
          </a:p>
        </p:txBody>
      </p:sp>
      <p:sp>
        <p:nvSpPr>
          <p:cNvPr id="3" name="Content Placeholder 2"/>
          <p:cNvSpPr>
            <a:spLocks noGrp="1"/>
          </p:cNvSpPr>
          <p:nvPr>
            <p:ph idx="1"/>
          </p:nvPr>
        </p:nvSpPr>
        <p:spPr/>
        <p:txBody>
          <a:bodyPr/>
          <a:lstStyle/>
          <a:p>
            <a:pPr marL="0" indent="0" algn="ctr">
              <a:buNone/>
            </a:pPr>
            <a:r>
              <a:rPr lang="en-US" u="sng" dirty="0" err="1"/>
              <a:t>Khoản</a:t>
            </a:r>
            <a:r>
              <a:rPr lang="en-US" u="sng" dirty="0"/>
              <a:t> 3 </a:t>
            </a:r>
            <a:r>
              <a:rPr lang="en-US" u="sng" dirty="0" err="1"/>
              <a:t>Điều</a:t>
            </a:r>
            <a:r>
              <a:rPr lang="en-US" u="sng" dirty="0"/>
              <a:t> 133 BLDS 2015</a:t>
            </a:r>
            <a:r>
              <a:rPr lang="en-US" dirty="0"/>
              <a:t>:</a:t>
            </a:r>
          </a:p>
          <a:p>
            <a:pPr marL="0" indent="0" algn="just">
              <a:buNone/>
            </a:pPr>
            <a:r>
              <a:rPr lang="en-US" dirty="0" err="1"/>
              <a:t>Chủ</a:t>
            </a:r>
            <a:r>
              <a:rPr lang="en-US" dirty="0"/>
              <a:t> </a:t>
            </a:r>
            <a:r>
              <a:rPr lang="en-US" dirty="0" err="1"/>
              <a:t>sở</a:t>
            </a:r>
            <a:r>
              <a:rPr lang="en-US" dirty="0"/>
              <a:t> </a:t>
            </a:r>
            <a:r>
              <a:rPr lang="en-US" dirty="0" err="1"/>
              <a:t>hữu</a:t>
            </a:r>
            <a:r>
              <a:rPr lang="en-US" dirty="0"/>
              <a:t> </a:t>
            </a:r>
            <a:r>
              <a:rPr lang="en-US" dirty="0" err="1"/>
              <a:t>không</a:t>
            </a:r>
            <a:r>
              <a:rPr lang="en-US" dirty="0"/>
              <a:t> </a:t>
            </a:r>
            <a:r>
              <a:rPr lang="en-US" dirty="0" err="1"/>
              <a:t>có</a:t>
            </a:r>
            <a:r>
              <a:rPr lang="en-US" dirty="0"/>
              <a:t> </a:t>
            </a:r>
            <a:r>
              <a:rPr lang="en-US" dirty="0" err="1"/>
              <a:t>quyền</a:t>
            </a:r>
            <a:r>
              <a:rPr lang="en-US" dirty="0"/>
              <a:t> </a:t>
            </a:r>
            <a:r>
              <a:rPr lang="en-US" dirty="0" err="1"/>
              <a:t>đòi</a:t>
            </a:r>
            <a:r>
              <a:rPr lang="en-US" dirty="0"/>
              <a:t> </a:t>
            </a:r>
            <a:r>
              <a:rPr lang="en-US" dirty="0" err="1"/>
              <a:t>lại</a:t>
            </a:r>
            <a:r>
              <a:rPr lang="en-US" dirty="0"/>
              <a:t> </a:t>
            </a:r>
            <a:r>
              <a:rPr lang="en-US" dirty="0" err="1"/>
              <a:t>tài</a:t>
            </a:r>
            <a:r>
              <a:rPr lang="en-US" dirty="0"/>
              <a:t> </a:t>
            </a:r>
            <a:r>
              <a:rPr lang="en-US" dirty="0" err="1"/>
              <a:t>sản</a:t>
            </a:r>
            <a:r>
              <a:rPr lang="en-US" dirty="0"/>
              <a:t> </a:t>
            </a:r>
            <a:r>
              <a:rPr lang="en-US" dirty="0" err="1"/>
              <a:t>từ</a:t>
            </a:r>
            <a:r>
              <a:rPr lang="en-US" dirty="0"/>
              <a:t> </a:t>
            </a:r>
            <a:r>
              <a:rPr lang="en-US" dirty="0" err="1"/>
              <a:t>người</a:t>
            </a:r>
            <a:r>
              <a:rPr lang="en-US" dirty="0"/>
              <a:t> </a:t>
            </a:r>
            <a:r>
              <a:rPr lang="en-US" dirty="0" err="1"/>
              <a:t>thứ</a:t>
            </a:r>
            <a:r>
              <a:rPr lang="en-US" dirty="0"/>
              <a:t> </a:t>
            </a:r>
            <a:r>
              <a:rPr lang="en-US" dirty="0" err="1"/>
              <a:t>ba</a:t>
            </a:r>
            <a:r>
              <a:rPr lang="en-US" dirty="0"/>
              <a:t> </a:t>
            </a:r>
            <a:r>
              <a:rPr lang="en-US" dirty="0" err="1"/>
              <a:t>ngay</a:t>
            </a:r>
            <a:r>
              <a:rPr lang="en-US" dirty="0"/>
              <a:t> </a:t>
            </a:r>
            <a:r>
              <a:rPr lang="en-US" dirty="0" err="1"/>
              <a:t>tình</a:t>
            </a:r>
            <a:r>
              <a:rPr lang="en-US" dirty="0"/>
              <a:t>, </a:t>
            </a:r>
            <a:r>
              <a:rPr lang="en-US" dirty="0" err="1"/>
              <a:t>nếu</a:t>
            </a:r>
            <a:r>
              <a:rPr lang="en-US" dirty="0"/>
              <a:t> </a:t>
            </a:r>
            <a:r>
              <a:rPr lang="en-US" dirty="0" err="1"/>
              <a:t>giao</a:t>
            </a:r>
            <a:r>
              <a:rPr lang="en-US" dirty="0"/>
              <a:t> </a:t>
            </a:r>
            <a:r>
              <a:rPr lang="en-US" dirty="0" err="1"/>
              <a:t>dịch</a:t>
            </a:r>
            <a:r>
              <a:rPr lang="en-US" dirty="0"/>
              <a:t> </a:t>
            </a:r>
            <a:r>
              <a:rPr lang="en-US" dirty="0" err="1"/>
              <a:t>dân</a:t>
            </a:r>
            <a:r>
              <a:rPr lang="en-US" dirty="0"/>
              <a:t> </a:t>
            </a:r>
            <a:r>
              <a:rPr lang="en-US" dirty="0" err="1"/>
              <a:t>sự</a:t>
            </a:r>
            <a:r>
              <a:rPr lang="en-US" dirty="0"/>
              <a:t> </a:t>
            </a:r>
            <a:r>
              <a:rPr lang="en-US" dirty="0" err="1"/>
              <a:t>với</a:t>
            </a:r>
            <a:r>
              <a:rPr lang="en-US" dirty="0"/>
              <a:t> </a:t>
            </a:r>
            <a:r>
              <a:rPr lang="en-US" dirty="0" err="1"/>
              <a:t>người</a:t>
            </a:r>
            <a:r>
              <a:rPr lang="en-US" dirty="0"/>
              <a:t> </a:t>
            </a:r>
            <a:r>
              <a:rPr lang="en-US" dirty="0" err="1"/>
              <a:t>này</a:t>
            </a:r>
            <a:r>
              <a:rPr lang="en-US" dirty="0"/>
              <a:t> </a:t>
            </a:r>
            <a:r>
              <a:rPr lang="en-US" dirty="0" err="1"/>
              <a:t>không</a:t>
            </a:r>
            <a:r>
              <a:rPr lang="en-US" dirty="0"/>
              <a:t> </a:t>
            </a:r>
            <a:r>
              <a:rPr lang="en-US" dirty="0" err="1"/>
              <a:t>bị</a:t>
            </a:r>
            <a:r>
              <a:rPr lang="en-US" dirty="0"/>
              <a:t> </a:t>
            </a:r>
            <a:r>
              <a:rPr lang="en-US" dirty="0" err="1"/>
              <a:t>vô</a:t>
            </a:r>
            <a:r>
              <a:rPr lang="en-US" dirty="0"/>
              <a:t> </a:t>
            </a:r>
            <a:r>
              <a:rPr lang="en-US" dirty="0" err="1"/>
              <a:t>hiệu</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tại</a:t>
            </a:r>
            <a:r>
              <a:rPr lang="en-US" dirty="0"/>
              <a:t> </a:t>
            </a:r>
            <a:r>
              <a:rPr lang="en-US" dirty="0" err="1"/>
              <a:t>khoản</a:t>
            </a:r>
            <a:r>
              <a:rPr lang="en-US" dirty="0"/>
              <a:t> 2 </a:t>
            </a:r>
            <a:r>
              <a:rPr lang="en-US" dirty="0" err="1"/>
              <a:t>Điều</a:t>
            </a:r>
            <a:r>
              <a:rPr lang="en-US" dirty="0"/>
              <a:t> </a:t>
            </a:r>
            <a:r>
              <a:rPr lang="en-US" dirty="0" err="1"/>
              <a:t>này</a:t>
            </a:r>
            <a:r>
              <a:rPr lang="en-US" dirty="0"/>
              <a:t> </a:t>
            </a:r>
            <a:r>
              <a:rPr lang="en-US" dirty="0" err="1"/>
              <a:t>nhưng</a:t>
            </a:r>
            <a:r>
              <a:rPr lang="en-US" dirty="0"/>
              <a:t> </a:t>
            </a:r>
            <a:r>
              <a:rPr lang="en-US" dirty="0" err="1"/>
              <a:t>có</a:t>
            </a:r>
            <a:r>
              <a:rPr lang="en-US" dirty="0"/>
              <a:t> </a:t>
            </a:r>
            <a:r>
              <a:rPr lang="en-US" dirty="0" err="1"/>
              <a:t>quyền</a:t>
            </a:r>
            <a:r>
              <a:rPr lang="en-US" dirty="0"/>
              <a:t> </a:t>
            </a:r>
            <a:r>
              <a:rPr lang="en-US" dirty="0" err="1"/>
              <a:t>khởi</a:t>
            </a:r>
            <a:r>
              <a:rPr lang="en-US" dirty="0"/>
              <a:t> </a:t>
            </a:r>
            <a:r>
              <a:rPr lang="en-US" dirty="0" err="1"/>
              <a:t>kiện</a:t>
            </a:r>
            <a:r>
              <a:rPr lang="en-US" dirty="0"/>
              <a:t>, </a:t>
            </a:r>
            <a:r>
              <a:rPr lang="en-US" dirty="0" err="1"/>
              <a:t>yêu</a:t>
            </a:r>
            <a:r>
              <a:rPr lang="en-US" dirty="0"/>
              <a:t> </a:t>
            </a:r>
            <a:r>
              <a:rPr lang="en-US" dirty="0" err="1"/>
              <a:t>cầu</a:t>
            </a:r>
            <a:r>
              <a:rPr lang="en-US" dirty="0"/>
              <a:t> </a:t>
            </a:r>
            <a:r>
              <a:rPr lang="en-US" dirty="0" err="1"/>
              <a:t>chủ</a:t>
            </a:r>
            <a:r>
              <a:rPr lang="en-US" dirty="0"/>
              <a:t> </a:t>
            </a:r>
            <a:r>
              <a:rPr lang="en-US" dirty="0" err="1"/>
              <a:t>thể</a:t>
            </a:r>
            <a:r>
              <a:rPr lang="en-US" dirty="0"/>
              <a:t> </a:t>
            </a:r>
            <a:r>
              <a:rPr lang="en-US" dirty="0" err="1"/>
              <a:t>có</a:t>
            </a:r>
            <a:r>
              <a:rPr lang="en-US" dirty="0"/>
              <a:t> </a:t>
            </a:r>
            <a:r>
              <a:rPr lang="en-US" dirty="0" err="1"/>
              <a:t>lỗi</a:t>
            </a:r>
            <a:r>
              <a:rPr lang="en-US" dirty="0"/>
              <a:t> </a:t>
            </a:r>
            <a:r>
              <a:rPr lang="en-US" dirty="0" err="1"/>
              <a:t>dẫn</a:t>
            </a:r>
            <a:r>
              <a:rPr lang="en-US" dirty="0"/>
              <a:t> </a:t>
            </a:r>
            <a:r>
              <a:rPr lang="en-US" dirty="0" err="1"/>
              <a:t>đến</a:t>
            </a:r>
            <a:r>
              <a:rPr lang="en-US" dirty="0"/>
              <a:t> </a:t>
            </a:r>
            <a:r>
              <a:rPr lang="en-US" dirty="0" err="1"/>
              <a:t>việc</a:t>
            </a:r>
            <a:r>
              <a:rPr lang="en-US" dirty="0"/>
              <a:t> </a:t>
            </a:r>
            <a:r>
              <a:rPr lang="en-US" dirty="0" err="1"/>
              <a:t>giao</a:t>
            </a:r>
            <a:r>
              <a:rPr lang="en-US" dirty="0"/>
              <a:t> </a:t>
            </a:r>
            <a:r>
              <a:rPr lang="en-US" dirty="0" err="1"/>
              <a:t>dịch</a:t>
            </a:r>
            <a:r>
              <a:rPr lang="en-US" dirty="0"/>
              <a:t> </a:t>
            </a:r>
            <a:r>
              <a:rPr lang="en-US" dirty="0" err="1"/>
              <a:t>được</a:t>
            </a:r>
            <a:r>
              <a:rPr lang="en-US" dirty="0"/>
              <a:t> </a:t>
            </a:r>
            <a:r>
              <a:rPr lang="en-US" dirty="0" err="1"/>
              <a:t>xác</a:t>
            </a:r>
            <a:r>
              <a:rPr lang="en-US" dirty="0"/>
              <a:t> </a:t>
            </a:r>
            <a:r>
              <a:rPr lang="en-US" dirty="0" err="1"/>
              <a:t>lập</a:t>
            </a:r>
            <a:r>
              <a:rPr lang="en-US" dirty="0"/>
              <a:t> </a:t>
            </a:r>
            <a:r>
              <a:rPr lang="en-US" dirty="0" err="1"/>
              <a:t>với</a:t>
            </a:r>
            <a:r>
              <a:rPr lang="en-US" dirty="0"/>
              <a:t> </a:t>
            </a:r>
            <a:r>
              <a:rPr lang="en-US" dirty="0" err="1"/>
              <a:t>người</a:t>
            </a:r>
            <a:r>
              <a:rPr lang="en-US" dirty="0"/>
              <a:t> </a:t>
            </a:r>
            <a:r>
              <a:rPr lang="en-US" dirty="0" err="1"/>
              <a:t>thứ</a:t>
            </a:r>
            <a:r>
              <a:rPr lang="en-US" dirty="0"/>
              <a:t> </a:t>
            </a:r>
            <a:r>
              <a:rPr lang="en-US" dirty="0" err="1"/>
              <a:t>ba</a:t>
            </a:r>
            <a:r>
              <a:rPr lang="en-US" dirty="0"/>
              <a:t> </a:t>
            </a:r>
            <a:r>
              <a:rPr lang="en-US" dirty="0" err="1"/>
              <a:t>phải</a:t>
            </a:r>
            <a:r>
              <a:rPr lang="en-US" dirty="0"/>
              <a:t> </a:t>
            </a:r>
            <a:r>
              <a:rPr lang="en-US" dirty="0" err="1"/>
              <a:t>hoàn</a:t>
            </a:r>
            <a:r>
              <a:rPr lang="en-US" dirty="0"/>
              <a:t> </a:t>
            </a:r>
            <a:r>
              <a:rPr lang="en-US" dirty="0" err="1"/>
              <a:t>trả</a:t>
            </a:r>
            <a:r>
              <a:rPr lang="en-US" dirty="0"/>
              <a:t> </a:t>
            </a:r>
            <a:r>
              <a:rPr lang="en-US" dirty="0" err="1"/>
              <a:t>những</a:t>
            </a:r>
            <a:r>
              <a:rPr lang="en-US" dirty="0"/>
              <a:t> chi </a:t>
            </a:r>
            <a:r>
              <a:rPr lang="en-US" dirty="0" err="1"/>
              <a:t>phí</a:t>
            </a:r>
            <a:r>
              <a:rPr lang="en-US" dirty="0"/>
              <a:t> </a:t>
            </a:r>
            <a:r>
              <a:rPr lang="en-US" dirty="0" err="1"/>
              <a:t>hợp</a:t>
            </a:r>
            <a:r>
              <a:rPr lang="en-US" dirty="0"/>
              <a:t> </a:t>
            </a:r>
            <a:r>
              <a:rPr lang="en-US" dirty="0" err="1"/>
              <a:t>lý</a:t>
            </a:r>
            <a:r>
              <a:rPr lang="en-US" dirty="0"/>
              <a:t> </a:t>
            </a:r>
            <a:r>
              <a:rPr lang="en-US" dirty="0" err="1"/>
              <a:t>và</a:t>
            </a:r>
            <a:r>
              <a:rPr lang="en-US" dirty="0"/>
              <a:t> </a:t>
            </a:r>
            <a:r>
              <a:rPr lang="en-US" dirty="0" err="1"/>
              <a:t>bồi</a:t>
            </a:r>
            <a:r>
              <a:rPr lang="en-US" dirty="0"/>
              <a:t> </a:t>
            </a:r>
            <a:r>
              <a:rPr lang="en-US" dirty="0" err="1"/>
              <a:t>thường</a:t>
            </a:r>
            <a:r>
              <a:rPr lang="en-US" dirty="0"/>
              <a:t> </a:t>
            </a:r>
            <a:r>
              <a:rPr lang="en-US" dirty="0" err="1"/>
              <a:t>thiệt</a:t>
            </a:r>
            <a:r>
              <a:rPr lang="en-US" dirty="0"/>
              <a:t> </a:t>
            </a:r>
            <a:r>
              <a:rPr lang="en-US" dirty="0" err="1"/>
              <a:t>hại</a:t>
            </a:r>
            <a:r>
              <a:rPr lang="en-US" dirty="0"/>
              <a:t>.</a:t>
            </a:r>
          </a:p>
        </p:txBody>
      </p:sp>
      <p:sp>
        <p:nvSpPr>
          <p:cNvPr id="4" name="Date Placeholder 3"/>
          <p:cNvSpPr>
            <a:spLocks noGrp="1"/>
          </p:cNvSpPr>
          <p:nvPr>
            <p:ph type="dt" sz="half" idx="10"/>
          </p:nvPr>
        </p:nvSpPr>
        <p:spPr/>
        <p:txBody>
          <a:bodyPr/>
          <a:lstStyle/>
          <a:p>
            <a:r>
              <a:rPr lang="vi-VN"/>
              <a:t>Nguyễn Trương Tín</a:t>
            </a:r>
            <a:endParaRPr lang="en-US"/>
          </a:p>
        </p:txBody>
      </p:sp>
      <p:sp>
        <p:nvSpPr>
          <p:cNvPr id="5" name="Footer Placeholder 4"/>
          <p:cNvSpPr>
            <a:spLocks noGrp="1"/>
          </p:cNvSpPr>
          <p:nvPr>
            <p:ph type="ftr" sz="quarter" idx="11"/>
          </p:nvPr>
        </p:nvSpPr>
        <p:spPr/>
        <p:txBody>
          <a:bodyPr/>
          <a:lstStyle/>
          <a:p>
            <a:r>
              <a:rPr lang="vi-VN"/>
              <a:t>Tài sản và thừa kế</a:t>
            </a:r>
            <a:endParaRPr lang="en-US" dirty="0"/>
          </a:p>
        </p:txBody>
      </p:sp>
      <p:sp>
        <p:nvSpPr>
          <p:cNvPr id="6" name="Slide Number Placeholder 5"/>
          <p:cNvSpPr>
            <a:spLocks noGrp="1"/>
          </p:cNvSpPr>
          <p:nvPr>
            <p:ph type="sldNum" sz="quarter" idx="12"/>
          </p:nvPr>
        </p:nvSpPr>
        <p:spPr/>
        <p:txBody>
          <a:bodyPr/>
          <a:lstStyle/>
          <a:p>
            <a:fld id="{BC9200C9-C5A1-456C-ADD9-D7EED854C1B8}" type="slidenum">
              <a:rPr lang="en-US" smtClean="0"/>
              <a:pPr/>
              <a:t>98</a:t>
            </a:fld>
            <a:endParaRPr lang="en-US"/>
          </a:p>
        </p:txBody>
      </p:sp>
    </p:spTree>
    <p:extLst>
      <p:ext uri="{BB962C8B-B14F-4D97-AF65-F5344CB8AC3E}">
        <p14:creationId xmlns:p14="http://schemas.microsoft.com/office/powerpoint/2010/main" val="96396711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WordArt 4"/>
          <p:cNvSpPr>
            <a:spLocks noChangeArrowheads="1" noChangeShapeType="1" noTextEdit="1"/>
          </p:cNvSpPr>
          <p:nvPr/>
        </p:nvSpPr>
        <p:spPr bwMode="gray">
          <a:xfrm>
            <a:off x="1763713" y="2713038"/>
            <a:ext cx="5689600" cy="792162"/>
          </a:xfrm>
          <a:prstGeom prst="rect">
            <a:avLst/>
          </a:prstGeom>
        </p:spPr>
        <p:txBody>
          <a:bodyPr wrap="none" fromWordArt="1">
            <a:prstTxWarp prst="textDeflate">
              <a:avLst>
                <a:gd name="adj" fmla="val 0"/>
              </a:avLst>
            </a:prstTxWarp>
          </a:bodyPr>
          <a:lstStyle/>
          <a:p>
            <a:pPr algn="ctr"/>
            <a:r>
              <a:rPr lang="vi-VN" sz="3600" b="1" kern="10">
                <a:ln w="28575">
                  <a:solidFill>
                    <a:schemeClr val="bg1"/>
                  </a:solidFill>
                  <a:round/>
                  <a:headEnd/>
                  <a:tailEnd/>
                </a:ln>
                <a:gradFill rotWithShape="1">
                  <a:gsLst>
                    <a:gs pos="0">
                      <a:schemeClr val="hlink"/>
                    </a:gs>
                    <a:gs pos="100000">
                      <a:schemeClr val="accent1"/>
                    </a:gs>
                  </a:gsLst>
                  <a:lin ang="0" scaled="1"/>
                </a:gradFill>
                <a:effectLst>
                  <a:outerShdw dist="89803" dir="2700000" algn="ctr" rotWithShape="0">
                    <a:schemeClr val="tx2">
                      <a:alpha val="50000"/>
                    </a:schemeClr>
                  </a:outerShdw>
                </a:effectLst>
                <a:latin typeface="Arial"/>
                <a:cs typeface="Arial"/>
              </a:rPr>
              <a:t>Thank You !</a:t>
            </a:r>
          </a:p>
        </p:txBody>
      </p:sp>
    </p:spTree>
    <p:extLst>
      <p:ext uri="{BB962C8B-B14F-4D97-AF65-F5344CB8AC3E}">
        <p14:creationId xmlns:p14="http://schemas.microsoft.com/office/powerpoint/2010/main" val="13278331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6020"/>
                                        </p:tgtEl>
                                        <p:attrNameLst>
                                          <p:attrName>style.visibility</p:attrName>
                                        </p:attrNameLst>
                                      </p:cBhvr>
                                      <p:to>
                                        <p:strVal val="visible"/>
                                      </p:to>
                                    </p:set>
                                    <p:anim calcmode="lin" valueType="num">
                                      <p:cBhvr>
                                        <p:cTn id="7" dur="500" fill="hold"/>
                                        <p:tgtEl>
                                          <p:spTgt spid="86020"/>
                                        </p:tgtEl>
                                        <p:attrNameLst>
                                          <p:attrName>ppt_w</p:attrName>
                                        </p:attrNameLst>
                                      </p:cBhvr>
                                      <p:tavLst>
                                        <p:tav tm="0">
                                          <p:val>
                                            <p:fltVal val="0"/>
                                          </p:val>
                                        </p:tav>
                                        <p:tav tm="100000">
                                          <p:val>
                                            <p:strVal val="#ppt_w"/>
                                          </p:val>
                                        </p:tav>
                                      </p:tavLst>
                                    </p:anim>
                                    <p:anim calcmode="lin" valueType="num">
                                      <p:cBhvr>
                                        <p:cTn id="8" dur="500" fill="hold"/>
                                        <p:tgtEl>
                                          <p:spTgt spid="86020"/>
                                        </p:tgtEl>
                                        <p:attrNameLst>
                                          <p:attrName>ppt_h</p:attrName>
                                        </p:attrNameLst>
                                      </p:cBhvr>
                                      <p:tavLst>
                                        <p:tav tm="0">
                                          <p:val>
                                            <p:fltVal val="0"/>
                                          </p:val>
                                        </p:tav>
                                        <p:tav tm="100000">
                                          <p:val>
                                            <p:strVal val="#ppt_h"/>
                                          </p:val>
                                        </p:tav>
                                      </p:tavLst>
                                    </p:anim>
                                    <p:animEffect transition="in" filter="fade">
                                      <p:cBhvr>
                                        <p:cTn id="9" dur="5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Lst>
  </p:timing>
</p:sld>
</file>

<file path=ppt/theme/theme1.xml><?xml version="1.0" encoding="utf-8"?>
<a:theme xmlns:a="http://schemas.openxmlformats.org/drawingml/2006/main" name="cdb2004132l">
  <a:themeElements>
    <a:clrScheme name="sample 3">
      <a:dk1>
        <a:srgbClr val="1A1A70"/>
      </a:dk1>
      <a:lt1>
        <a:srgbClr val="FFFFFF"/>
      </a:lt1>
      <a:dk2>
        <a:srgbClr val="243D8C"/>
      </a:dk2>
      <a:lt2>
        <a:srgbClr val="DDDDDD"/>
      </a:lt2>
      <a:accent1>
        <a:srgbClr val="3E78C6"/>
      </a:accent1>
      <a:accent2>
        <a:srgbClr val="84A1E8"/>
      </a:accent2>
      <a:accent3>
        <a:srgbClr val="FFFFFF"/>
      </a:accent3>
      <a:accent4>
        <a:srgbClr val="14145F"/>
      </a:accent4>
      <a:accent5>
        <a:srgbClr val="AFBEDF"/>
      </a:accent5>
      <a:accent6>
        <a:srgbClr val="7791D2"/>
      </a:accent6>
      <a:hlink>
        <a:srgbClr val="90B54D"/>
      </a:hlink>
      <a:folHlink>
        <a:srgbClr val="F3C43F"/>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1D4940"/>
        </a:dk1>
        <a:lt1>
          <a:srgbClr val="FFFFFF"/>
        </a:lt1>
        <a:dk2>
          <a:srgbClr val="3F716F"/>
        </a:dk2>
        <a:lt2>
          <a:srgbClr val="DDDDDD"/>
        </a:lt2>
        <a:accent1>
          <a:srgbClr val="669E86"/>
        </a:accent1>
        <a:accent2>
          <a:srgbClr val="A2CAB4"/>
        </a:accent2>
        <a:accent3>
          <a:srgbClr val="FFFFFF"/>
        </a:accent3>
        <a:accent4>
          <a:srgbClr val="173D35"/>
        </a:accent4>
        <a:accent5>
          <a:srgbClr val="B8CCC3"/>
        </a:accent5>
        <a:accent6>
          <a:srgbClr val="92B7A3"/>
        </a:accent6>
        <a:hlink>
          <a:srgbClr val="8CA35F"/>
        </a:hlink>
        <a:folHlink>
          <a:srgbClr val="C1B05D"/>
        </a:folHlink>
      </a:clrScheme>
      <a:clrMap bg1="lt1" tx1="dk1" bg2="lt2" tx2="dk2" accent1="accent1" accent2="accent2" accent3="accent3" accent4="accent4" accent5="accent5" accent6="accent6" hlink="hlink" folHlink="folHlink"/>
    </a:extraClrScheme>
    <a:extraClrScheme>
      <a:clrScheme name="sample 2">
        <a:dk1>
          <a:srgbClr val="2D4473"/>
        </a:dk1>
        <a:lt1>
          <a:srgbClr val="FFFFFF"/>
        </a:lt1>
        <a:dk2>
          <a:srgbClr val="2B6185"/>
        </a:dk2>
        <a:lt2>
          <a:srgbClr val="D3D9DD"/>
        </a:lt2>
        <a:accent1>
          <a:srgbClr val="638AA1"/>
        </a:accent1>
        <a:accent2>
          <a:srgbClr val="8CA8B5"/>
        </a:accent2>
        <a:accent3>
          <a:srgbClr val="FFFFFF"/>
        </a:accent3>
        <a:accent4>
          <a:srgbClr val="253961"/>
        </a:accent4>
        <a:accent5>
          <a:srgbClr val="B7C4CD"/>
        </a:accent5>
        <a:accent6>
          <a:srgbClr val="7E98A4"/>
        </a:accent6>
        <a:hlink>
          <a:srgbClr val="6FA2E7"/>
        </a:hlink>
        <a:folHlink>
          <a:srgbClr val="99C25C"/>
        </a:folHlink>
      </a:clrScheme>
      <a:clrMap bg1="lt1" tx1="dk1" bg2="lt2" tx2="dk2" accent1="accent1" accent2="accent2" accent3="accent3" accent4="accent4" accent5="accent5" accent6="accent6" hlink="hlink" folHlink="folHlink"/>
    </a:extraClrScheme>
    <a:extraClrScheme>
      <a:clrScheme name="sample 3">
        <a:dk1>
          <a:srgbClr val="1A1A70"/>
        </a:dk1>
        <a:lt1>
          <a:srgbClr val="FFFFFF"/>
        </a:lt1>
        <a:dk2>
          <a:srgbClr val="243D8C"/>
        </a:dk2>
        <a:lt2>
          <a:srgbClr val="DDDDDD"/>
        </a:lt2>
        <a:accent1>
          <a:srgbClr val="3E78C6"/>
        </a:accent1>
        <a:accent2>
          <a:srgbClr val="84A1E8"/>
        </a:accent2>
        <a:accent3>
          <a:srgbClr val="FFFFFF"/>
        </a:accent3>
        <a:accent4>
          <a:srgbClr val="14145F"/>
        </a:accent4>
        <a:accent5>
          <a:srgbClr val="AFBEDF"/>
        </a:accent5>
        <a:accent6>
          <a:srgbClr val="7791D2"/>
        </a:accent6>
        <a:hlink>
          <a:srgbClr val="90B54D"/>
        </a:hlink>
        <a:folHlink>
          <a:srgbClr val="F3C4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cdb2004132l</Template>
  <TotalTime>2189</TotalTime>
  <Words>10117</Words>
  <Application>Microsoft Office PowerPoint</Application>
  <PresentationFormat>On-screen Show (4:3)</PresentationFormat>
  <Paragraphs>901</Paragraphs>
  <Slides>136</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136</vt:i4>
      </vt:variant>
    </vt:vector>
  </HeadingPairs>
  <TitlesOfParts>
    <vt:vector size="145" baseType="lpstr">
      <vt:lpstr>Arial</vt:lpstr>
      <vt:lpstr>Calibri</vt:lpstr>
      <vt:lpstr>Symbol</vt:lpstr>
      <vt:lpstr>Times New Roman</vt:lpstr>
      <vt:lpstr>Verdana</vt:lpstr>
      <vt:lpstr>Verdana (Body)</vt:lpstr>
      <vt:lpstr>Wingdings</vt:lpstr>
      <vt:lpstr>cdb2004132l</vt:lpstr>
      <vt:lpstr>Image</vt:lpstr>
      <vt:lpstr>NHỮNG QUY ĐỊNH CHUNG VỀ LUẬT DÂN SỰ</vt:lpstr>
      <vt:lpstr>KHÁI NIỆM, ĐỐI TƯỢNG &amp; PHƯƠNG PHÁP ĐIỀU CHỈNH CỦA LUẬT DÂN SỰ</vt:lpstr>
      <vt:lpstr>Nội dung</vt:lpstr>
      <vt:lpstr>I. Khái niệm</vt:lpstr>
      <vt:lpstr>II. Đối tượng điều chỉnh của Luật Dân sự</vt:lpstr>
      <vt:lpstr>I.1. Quan hệ tài sản</vt:lpstr>
      <vt:lpstr>I.2. Quan hệ nhân thân</vt:lpstr>
      <vt:lpstr>Hai nhóm quan hệ nhân thân</vt:lpstr>
      <vt:lpstr>Hai loại quan hệ pháp luật tương ứng</vt:lpstr>
      <vt:lpstr>II. Phương pháp điều chỉnh</vt:lpstr>
      <vt:lpstr>Phương pháp điều chỉnh của Luật Dân sự</vt:lpstr>
      <vt:lpstr>Các phương pháp điều chỉnh của Luật Dân sự</vt:lpstr>
      <vt:lpstr>IV. Phân biệt Luật Dân sự với một số ngành luật khác</vt:lpstr>
      <vt:lpstr>PowerPoint Presentation</vt:lpstr>
      <vt:lpstr>NHIỆM VỤ, NGUYÊN TẮC CƠ BẢN &amp; NGUỒN CỦA LUẬT DÂN SỰ</vt:lpstr>
      <vt:lpstr>PowerPoint Presentation</vt:lpstr>
      <vt:lpstr>QUAN HỆ PHÁP LUẬT DÂN SỰ</vt:lpstr>
      <vt:lpstr>I. Khái niệm, tính chất và đặc điểm của quan hệ pháp luật dân sự </vt:lpstr>
      <vt:lpstr>1. Khái niệm QHPLDS</vt:lpstr>
      <vt:lpstr>2. Tính chất của QHPLDS</vt:lpstr>
      <vt:lpstr>3. Đặc điểm của QHPLDS</vt:lpstr>
      <vt:lpstr>II. Các thành phần của QHPLDS</vt:lpstr>
      <vt:lpstr>1. Chủ thể của QHPLDS</vt:lpstr>
      <vt:lpstr>Chủ thể của QHPLDS bao gồm</vt:lpstr>
      <vt:lpstr>2. Khách thể của QHPLDS</vt:lpstr>
      <vt:lpstr>Các loại khách thể của QHPLDS</vt:lpstr>
      <vt:lpstr>3. Nội dung của QHPLDS</vt:lpstr>
      <vt:lpstr>Quyền dân sự</vt:lpstr>
      <vt:lpstr>Nghĩa vụ dân sự</vt:lpstr>
      <vt:lpstr>III. Căn cứ làm phát sinh, thay đổi, chấm dứt QHPLDS</vt:lpstr>
      <vt:lpstr>Sự kiện pháp lý</vt:lpstr>
      <vt:lpstr>Phân loại sự kiện pháp lý</vt:lpstr>
      <vt:lpstr>PowerPoint Presentation</vt:lpstr>
      <vt:lpstr>CÁ NHÂN - CHỦ THỂ CỦA QUAN HỆ PHÁP LUẬT DÂN SỰ</vt:lpstr>
      <vt:lpstr>I. Năng lực pháp luật dân sự của cá nhân</vt:lpstr>
      <vt:lpstr>I.1. Khái niệm</vt:lpstr>
      <vt:lpstr>I.2. Đặc điểm</vt:lpstr>
      <vt:lpstr>I.3. Nội dung</vt:lpstr>
      <vt:lpstr>I.4. Thời điểm bắt đầu và kết thúc NLPLDS của cá nhân</vt:lpstr>
      <vt:lpstr>II. Năng lực hành vi dân sự của cá nhân</vt:lpstr>
      <vt:lpstr>I.1. Khái niệm</vt:lpstr>
      <vt:lpstr>II.2. Các mức độ năng lực hành vi dân sự của cá nhân</vt:lpstr>
      <vt:lpstr>II.2.1. Người thành niên</vt:lpstr>
      <vt:lpstr>II.2.2. Người chưa thành niên</vt:lpstr>
      <vt:lpstr>II.2.3. Mất năng lực hành vi dân sự</vt:lpstr>
      <vt:lpstr>II.2.4. Người có khó khăn trong nhận thức, làm chủ hành vi</vt:lpstr>
      <vt:lpstr>II.2.5. Hạn chế năng lực hành vi dân sự</vt:lpstr>
      <vt:lpstr>III. Giám hộ</vt:lpstr>
      <vt:lpstr>III.1. Khái niệm</vt:lpstr>
      <vt:lpstr>I.1.1. Người được giám hộ</vt:lpstr>
      <vt:lpstr>III.1.2. Người giám hộ</vt:lpstr>
      <vt:lpstr>Điều kiện cá nhân làm người giám hộ</vt:lpstr>
      <vt:lpstr>Điều kiện pháp nhân làm người giám hộ</vt:lpstr>
      <vt:lpstr>III.2. Các hình thức giám hộ</vt:lpstr>
      <vt:lpstr>III.3. Quyền và nghĩa vụ của người giám hộ</vt:lpstr>
      <vt:lpstr>III.4. Thay đổi, chấm dứt việc giám hộ</vt:lpstr>
      <vt:lpstr>IV. Tuyên bố cá nhân mất tích</vt:lpstr>
      <vt:lpstr>IV.1. Khái niệm</vt:lpstr>
      <vt:lpstr>IV.2. Điều kiện để tuyên bố cá nhân mất tích</vt:lpstr>
      <vt:lpstr>IV.3. Hậu quả pháp lý của việc tuyên bố cá nhân mất tích</vt:lpstr>
      <vt:lpstr>V. Tuyên bố cá nhân chết</vt:lpstr>
      <vt:lpstr>V.1. Khái niệm</vt:lpstr>
      <vt:lpstr>V.2. Điều kiện để tuyên bố cá nhân chết</vt:lpstr>
      <vt:lpstr>V.2. Điều kiện để tuyên bố cá nhân chết (tt)</vt:lpstr>
      <vt:lpstr>V.3. Hậu quả pháp lý của việc tuyên bố cá nhân chết</vt:lpstr>
      <vt:lpstr>PowerPoint Presentation</vt:lpstr>
      <vt:lpstr>PHÁP NHÂN - CHỦ THỂ CỦA QUAN HỆ PHÁP LUẬT DÂN SỰ</vt:lpstr>
      <vt:lpstr>I. Khái niệm pháp nhân</vt:lpstr>
      <vt:lpstr>I.1. Khái niệm</vt:lpstr>
      <vt:lpstr>I.2. Các điều kiện để công nhận pháp nhân</vt:lpstr>
      <vt:lpstr>I.3. Phân loại pháp nhân (Điều 75 BLDS 2015)</vt:lpstr>
      <vt:lpstr>I.3.1. Pháp nhân thương mại</vt:lpstr>
      <vt:lpstr>1.3.2. Pháp nhân phi thương mại</vt:lpstr>
      <vt:lpstr>II.2. Yếu tố lý lịch của pháp nhân</vt:lpstr>
      <vt:lpstr>III. Thành lập, cải tổ và chấm dứt pháp nhân</vt:lpstr>
      <vt:lpstr>III.1. Thành lập pháp nhân</vt:lpstr>
      <vt:lpstr>III.2. Cải tổ pháp nhân</vt:lpstr>
      <vt:lpstr>III.3. Chấm dứt pháp nhân</vt:lpstr>
      <vt:lpstr>PowerPoint Presentation</vt:lpstr>
      <vt:lpstr>GIAO DỊCH DÂN SỰ</vt:lpstr>
      <vt:lpstr>I. Khái niệm giao dịch dân sự</vt:lpstr>
      <vt:lpstr>II. Ý nghĩa giao dịch dân sự</vt:lpstr>
      <vt:lpstr>III. Phân loại giao dịch dân sự</vt:lpstr>
      <vt:lpstr>III.1. Hợp đồng dân sự</vt:lpstr>
      <vt:lpstr>III.2. Hành vi pháp lý đơn phương</vt:lpstr>
      <vt:lpstr>IV. Điều kiện có hiệu lực của giao dịch dân sự</vt:lpstr>
      <vt:lpstr>V. Giao dịch dân sự vô hiệu và hậu quả</vt:lpstr>
      <vt:lpstr>V.1. Khái niệm</vt:lpstr>
      <vt:lpstr>Khái niệm giao dịch dân sự vô hiệu</vt:lpstr>
      <vt:lpstr>Vi phạm Điều 117 BLDS 2015</vt:lpstr>
      <vt:lpstr>V.2. Phân loại các trường hợp giao dịch dân sự vô hiệu</vt:lpstr>
      <vt:lpstr>V.2. Phân loại các trường hợp giao dịch dân sự vô hiệu (tt)</vt:lpstr>
      <vt:lpstr>V.3. Hậu quả pháp lý của giao dịch dân sự vô hiệu</vt:lpstr>
      <vt:lpstr>V.4. Thời hiệu yêu cầu tuyên bố giao dịch dân sự vô hiệu</vt:lpstr>
      <vt:lpstr>V.4. Thời hiệu yêu cầu tuyên bố giao dịch dân sự vô hiệu</vt:lpstr>
      <vt:lpstr>V.5. Bảo vệ quyền lợi của người thứ ba ngay tình khi giao dịch dân sự vô hiệu</vt:lpstr>
      <vt:lpstr>V.5. Bảo vệ quyền lợi của người thứ ba ngay tình khi giao dịch dân sự vô hiệu</vt:lpstr>
      <vt:lpstr>V.5. Bảo vệ quyền lợi của người thứ ba ngay tình khi giao dịch dân sự vô hiệu</vt:lpstr>
      <vt:lpstr>PowerPoint Presentation</vt:lpstr>
      <vt:lpstr>ĐẠI DIỆN</vt:lpstr>
      <vt:lpstr>I. Khái niệm đại diện</vt:lpstr>
      <vt:lpstr>Đặc điểm của quan hệ đại diện</vt:lpstr>
      <vt:lpstr>Các trường hợp không được đại diện</vt:lpstr>
      <vt:lpstr>II. Phân loại đại diện</vt:lpstr>
      <vt:lpstr>II.1. Đại diện theo pháp luật</vt:lpstr>
      <vt:lpstr>Những người đại diện theo pháp luật</vt:lpstr>
      <vt:lpstr>II.2. Đại diện theo ủy quyền</vt:lpstr>
      <vt:lpstr>III. Phạm vi đại diện</vt:lpstr>
      <vt:lpstr>III. Phạm vi đại diện (tt)</vt:lpstr>
      <vt:lpstr>III. Phạm vi đại diện (tt)</vt:lpstr>
      <vt:lpstr>III. Phạm vi đại diện (tt)</vt:lpstr>
      <vt:lpstr>III. Phạm vi đại diện (tt)</vt:lpstr>
      <vt:lpstr>III. Phạm vi đại diện (tt)</vt:lpstr>
      <vt:lpstr>III. Phạm vi đại diện (tt)</vt:lpstr>
      <vt:lpstr>III. Phạm vi đại diện (tt)</vt:lpstr>
      <vt:lpstr>III. Phạm vi đại diện (tt)</vt:lpstr>
      <vt:lpstr>III. Phạm vi đại diện (tt)</vt:lpstr>
      <vt:lpstr>III. Phạm vi đại diện (tt)</vt:lpstr>
      <vt:lpstr>III. Phạm vi đại diện (tt)</vt:lpstr>
      <vt:lpstr>IV. Chấm dứt đại diện</vt:lpstr>
      <vt:lpstr>PowerPoint Presentation</vt:lpstr>
      <vt:lpstr>THỜI HẠN, THỜI HIỆU</vt:lpstr>
      <vt:lpstr>Nội dung</vt:lpstr>
      <vt:lpstr>I. Thời hạn</vt:lpstr>
      <vt:lpstr>I.1. Khái niệm</vt:lpstr>
      <vt:lpstr>I.2. Ý nghĩa</vt:lpstr>
      <vt:lpstr>I.3. Các loại thời hạn</vt:lpstr>
      <vt:lpstr>I.4. Cách tính thời hạn</vt:lpstr>
      <vt:lpstr>Thời điểm bắt đầu thời hạn</vt:lpstr>
      <vt:lpstr>Thời điểm kết thúc thời hạn</vt:lpstr>
      <vt:lpstr>II. Thời hiệu</vt:lpstr>
      <vt:lpstr>II.1. Khái niệm</vt:lpstr>
      <vt:lpstr>II.2. Ý nghĩa</vt:lpstr>
      <vt:lpstr>II.3. Các loại thời hiệu</vt:lpstr>
      <vt:lpstr>II.4. Cách tính thời hiệu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SONGNGOC</dc:creator>
  <cp:lastModifiedBy>Nguyen Dang Long</cp:lastModifiedBy>
  <cp:revision>1260</cp:revision>
  <dcterms:created xsi:type="dcterms:W3CDTF">2011-10-16T13:32:05Z</dcterms:created>
  <dcterms:modified xsi:type="dcterms:W3CDTF">2017-05-04T03:36:41Z</dcterms:modified>
</cp:coreProperties>
</file>